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3" r:id="rId2"/>
    <p:sldMasterId id="2147483695" r:id="rId3"/>
    <p:sldMasterId id="2147483707" r:id="rId4"/>
    <p:sldMasterId id="2147483719" r:id="rId5"/>
    <p:sldMasterId id="2147483731" r:id="rId6"/>
    <p:sldMasterId id="2147483743" r:id="rId7"/>
    <p:sldMasterId id="2147483755" r:id="rId8"/>
  </p:sldMasterIdLst>
  <p:notesMasterIdLst>
    <p:notesMasterId r:id="rId66"/>
  </p:notesMasterIdLst>
  <p:sldIdLst>
    <p:sldId id="258" r:id="rId9"/>
    <p:sldId id="378" r:id="rId10"/>
    <p:sldId id="354" r:id="rId11"/>
    <p:sldId id="404" r:id="rId12"/>
    <p:sldId id="263" r:id="rId13"/>
    <p:sldId id="264" r:id="rId14"/>
    <p:sldId id="379" r:id="rId15"/>
    <p:sldId id="265" r:id="rId16"/>
    <p:sldId id="266" r:id="rId17"/>
    <p:sldId id="267" r:id="rId18"/>
    <p:sldId id="268" r:id="rId19"/>
    <p:sldId id="269" r:id="rId20"/>
    <p:sldId id="271" r:id="rId21"/>
    <p:sldId id="272" r:id="rId22"/>
    <p:sldId id="273" r:id="rId23"/>
    <p:sldId id="274" r:id="rId24"/>
    <p:sldId id="356" r:id="rId25"/>
    <p:sldId id="275" r:id="rId26"/>
    <p:sldId id="357" r:id="rId27"/>
    <p:sldId id="276" r:id="rId28"/>
    <p:sldId id="277" r:id="rId29"/>
    <p:sldId id="278" r:id="rId30"/>
    <p:sldId id="279" r:id="rId31"/>
    <p:sldId id="358" r:id="rId32"/>
    <p:sldId id="280" r:id="rId33"/>
    <p:sldId id="381" r:id="rId34"/>
    <p:sldId id="281" r:id="rId35"/>
    <p:sldId id="282" r:id="rId36"/>
    <p:sldId id="283" r:id="rId37"/>
    <p:sldId id="284" r:id="rId38"/>
    <p:sldId id="285" r:id="rId39"/>
    <p:sldId id="286" r:id="rId40"/>
    <p:sldId id="287" r:id="rId41"/>
    <p:sldId id="345" r:id="rId42"/>
    <p:sldId id="289" r:id="rId43"/>
    <p:sldId id="288" r:id="rId44"/>
    <p:sldId id="290" r:id="rId45"/>
    <p:sldId id="380" r:id="rId46"/>
    <p:sldId id="359" r:id="rId47"/>
    <p:sldId id="360" r:id="rId48"/>
    <p:sldId id="361" r:id="rId49"/>
    <p:sldId id="362" r:id="rId50"/>
    <p:sldId id="363" r:id="rId51"/>
    <p:sldId id="364" r:id="rId52"/>
    <p:sldId id="365" r:id="rId53"/>
    <p:sldId id="353" r:id="rId54"/>
    <p:sldId id="366" r:id="rId55"/>
    <p:sldId id="367" r:id="rId56"/>
    <p:sldId id="368" r:id="rId57"/>
    <p:sldId id="369" r:id="rId58"/>
    <p:sldId id="370" r:id="rId59"/>
    <p:sldId id="371" r:id="rId60"/>
    <p:sldId id="372" r:id="rId61"/>
    <p:sldId id="373" r:id="rId62"/>
    <p:sldId id="374" r:id="rId63"/>
    <p:sldId id="375" r:id="rId64"/>
    <p:sldId id="376" r:id="rId6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FFCC00"/>
    <a:srgbClr val="FF00FF"/>
    <a:srgbClr val="FF0000"/>
    <a:srgbClr val="FEFDFF"/>
    <a:srgbClr val="FF9900"/>
    <a:srgbClr val="669900"/>
    <a:srgbClr val="33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26250" autoAdjust="0"/>
    <p:restoredTop sz="87476" autoAdjust="0"/>
  </p:normalViewPr>
  <p:slideViewPr>
    <p:cSldViewPr>
      <p:cViewPr>
        <p:scale>
          <a:sx n="55" d="100"/>
          <a:sy n="55" d="100"/>
        </p:scale>
        <p:origin x="-1314" y="-3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66" y="3027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1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slide" Target="slides/slide42.xml"/><Relationship Id="rId55" Type="http://schemas.openxmlformats.org/officeDocument/2006/relationships/slide" Target="slides/slide47.xml"/><Relationship Id="rId63" Type="http://schemas.openxmlformats.org/officeDocument/2006/relationships/slide" Target="slides/slide55.xml"/><Relationship Id="rId68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9" Type="http://schemas.openxmlformats.org/officeDocument/2006/relationships/slide" Target="slides/slide2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slide" Target="slides/slide45.xml"/><Relationship Id="rId58" Type="http://schemas.openxmlformats.org/officeDocument/2006/relationships/slide" Target="slides/slide50.xml"/><Relationship Id="rId66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57" Type="http://schemas.openxmlformats.org/officeDocument/2006/relationships/slide" Target="slides/slide49.xml"/><Relationship Id="rId61" Type="http://schemas.openxmlformats.org/officeDocument/2006/relationships/slide" Target="slides/slide53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slide" Target="slides/slide44.xml"/><Relationship Id="rId60" Type="http://schemas.openxmlformats.org/officeDocument/2006/relationships/slide" Target="slides/slide52.xml"/><Relationship Id="rId65" Type="http://schemas.openxmlformats.org/officeDocument/2006/relationships/slide" Target="slides/slide5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56" Type="http://schemas.openxmlformats.org/officeDocument/2006/relationships/slide" Target="slides/slide48.xml"/><Relationship Id="rId64" Type="http://schemas.openxmlformats.org/officeDocument/2006/relationships/slide" Target="slides/slide56.xml"/><Relationship Id="rId69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59" Type="http://schemas.openxmlformats.org/officeDocument/2006/relationships/slide" Target="slides/slide51.xml"/><Relationship Id="rId67" Type="http://schemas.openxmlformats.org/officeDocument/2006/relationships/presProps" Target="presProps.xml"/><Relationship Id="rId20" Type="http://schemas.openxmlformats.org/officeDocument/2006/relationships/slide" Target="slides/slide12.xml"/><Relationship Id="rId41" Type="http://schemas.openxmlformats.org/officeDocument/2006/relationships/slide" Target="slides/slide33.xml"/><Relationship Id="rId54" Type="http://schemas.openxmlformats.org/officeDocument/2006/relationships/slide" Target="slides/slide46.xml"/><Relationship Id="rId62" Type="http://schemas.openxmlformats.org/officeDocument/2006/relationships/slide" Target="slides/slide54.xml"/><Relationship Id="rId70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image" Target="../media/image4.jpeg"/><Relationship Id="rId4" Type="http://schemas.openxmlformats.org/officeDocument/2006/relationships/image" Target="../media/image7.jp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g"/><Relationship Id="rId1" Type="http://schemas.openxmlformats.org/officeDocument/2006/relationships/image" Target="../media/image53.JPG"/><Relationship Id="rId5" Type="http://schemas.openxmlformats.org/officeDocument/2006/relationships/image" Target="../media/image57.jpeg"/><Relationship Id="rId4" Type="http://schemas.openxmlformats.org/officeDocument/2006/relationships/image" Target="../media/image56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image" Target="../media/image4.jpeg"/><Relationship Id="rId4" Type="http://schemas.openxmlformats.org/officeDocument/2006/relationships/image" Target="../media/image7.jp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g"/><Relationship Id="rId1" Type="http://schemas.openxmlformats.org/officeDocument/2006/relationships/image" Target="../media/image53.JPG"/><Relationship Id="rId5" Type="http://schemas.openxmlformats.org/officeDocument/2006/relationships/image" Target="../media/image57.jpeg"/><Relationship Id="rId4" Type="http://schemas.openxmlformats.org/officeDocument/2006/relationships/image" Target="../media/image56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E2F8CC2-2B36-4A46-9240-38DDE4787663}" type="doc">
      <dgm:prSet loTypeId="urn:microsoft.com/office/officeart/2005/8/layout/hList7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10EB28BB-CB7F-4B52-8DB0-40AFCFB30626}">
      <dgm:prSet phldrT="[Text]"/>
      <dgm:spPr/>
      <dgm:t>
        <a:bodyPr/>
        <a:lstStyle/>
        <a:p>
          <a:r>
            <a:rPr lang="en-US" b="0" dirty="0" smtClean="0"/>
            <a:t>Surviving everyday ups &amp; downs of friendships</a:t>
          </a:r>
          <a:endParaRPr lang="en-US" dirty="0"/>
        </a:p>
      </dgm:t>
    </dgm:pt>
    <dgm:pt modelId="{991AF349-B43D-437B-80C8-04F5C44ECE13}" type="parTrans" cxnId="{1DF3C1C6-BFFF-4FCE-96EB-6E6C274432C9}">
      <dgm:prSet/>
      <dgm:spPr/>
      <dgm:t>
        <a:bodyPr/>
        <a:lstStyle/>
        <a:p>
          <a:endParaRPr lang="en-US"/>
        </a:p>
      </dgm:t>
    </dgm:pt>
    <dgm:pt modelId="{B8515114-296C-42DD-8AF2-D35A2CEB6D8C}" type="sibTrans" cxnId="{1DF3C1C6-BFFF-4FCE-96EB-6E6C274432C9}">
      <dgm:prSet/>
      <dgm:spPr/>
      <dgm:t>
        <a:bodyPr/>
        <a:lstStyle/>
        <a:p>
          <a:endParaRPr lang="en-US"/>
        </a:p>
      </dgm:t>
    </dgm:pt>
    <dgm:pt modelId="{BC9A570B-1030-439A-8E6B-EFCA866895C4}">
      <dgm:prSet phldrT="[Text]"/>
      <dgm:spPr/>
      <dgm:t>
        <a:bodyPr/>
        <a:lstStyle/>
        <a:p>
          <a:r>
            <a:rPr lang="en-US" b="0" dirty="0" smtClean="0"/>
            <a:t>The hype about being popular</a:t>
          </a:r>
          <a:endParaRPr lang="en-US" dirty="0"/>
        </a:p>
      </dgm:t>
    </dgm:pt>
    <dgm:pt modelId="{DF6FAA44-6D7A-44AD-8268-8C3C58D92C0A}" type="parTrans" cxnId="{860F6FF7-E7F2-4E6D-988D-E251CDFBFF69}">
      <dgm:prSet/>
      <dgm:spPr/>
      <dgm:t>
        <a:bodyPr/>
        <a:lstStyle/>
        <a:p>
          <a:endParaRPr lang="en-US"/>
        </a:p>
      </dgm:t>
    </dgm:pt>
    <dgm:pt modelId="{0FA78477-47CE-4F1F-9636-A356F34BE7D1}" type="sibTrans" cxnId="{860F6FF7-E7F2-4E6D-988D-E251CDFBFF69}">
      <dgm:prSet/>
      <dgm:spPr/>
      <dgm:t>
        <a:bodyPr/>
        <a:lstStyle/>
        <a:p>
          <a:endParaRPr lang="en-US"/>
        </a:p>
      </dgm:t>
    </dgm:pt>
    <dgm:pt modelId="{84BF8CF0-4956-432A-9FA4-992C10D8C144}">
      <dgm:prSet phldrT="[Text]"/>
      <dgm:spPr/>
      <dgm:t>
        <a:bodyPr/>
        <a:lstStyle/>
        <a:p>
          <a:r>
            <a:rPr lang="en-US" b="0" dirty="0" smtClean="0"/>
            <a:t>Making and being a friend</a:t>
          </a:r>
          <a:endParaRPr lang="en-US" dirty="0"/>
        </a:p>
      </dgm:t>
    </dgm:pt>
    <dgm:pt modelId="{E32A3EA4-D07E-4A1F-A5BD-3156A7DF7392}" type="parTrans" cxnId="{E97588CE-F84E-4C9C-A099-2BCCD587CAD5}">
      <dgm:prSet/>
      <dgm:spPr/>
      <dgm:t>
        <a:bodyPr/>
        <a:lstStyle/>
        <a:p>
          <a:endParaRPr lang="en-US"/>
        </a:p>
      </dgm:t>
    </dgm:pt>
    <dgm:pt modelId="{E7335844-C0C1-4143-8AEE-B0392EC168C2}" type="sibTrans" cxnId="{E97588CE-F84E-4C9C-A099-2BCCD587CAD5}">
      <dgm:prSet/>
      <dgm:spPr/>
      <dgm:t>
        <a:bodyPr/>
        <a:lstStyle/>
        <a:p>
          <a:endParaRPr lang="en-US"/>
        </a:p>
      </dgm:t>
    </dgm:pt>
    <dgm:pt modelId="{2355794C-DF77-4A7B-8FD6-8C04F4F55637}">
      <dgm:prSet/>
      <dgm:spPr/>
      <dgm:t>
        <a:bodyPr/>
        <a:lstStyle/>
        <a:p>
          <a:r>
            <a:rPr lang="en-US" b="0" smtClean="0"/>
            <a:t>Handling Peer pressure</a:t>
          </a:r>
          <a:endParaRPr lang="en-US" b="0" dirty="0" smtClean="0"/>
        </a:p>
      </dgm:t>
    </dgm:pt>
    <dgm:pt modelId="{AF935EE0-F9EB-4C3E-BCB9-B72A1911A4DF}" type="parTrans" cxnId="{007C6CDF-50D5-4D52-92BB-878355E2977C}">
      <dgm:prSet/>
      <dgm:spPr/>
      <dgm:t>
        <a:bodyPr/>
        <a:lstStyle/>
        <a:p>
          <a:endParaRPr lang="en-US"/>
        </a:p>
      </dgm:t>
    </dgm:pt>
    <dgm:pt modelId="{7F709842-B841-4C67-BE6D-47FF489D3299}" type="sibTrans" cxnId="{007C6CDF-50D5-4D52-92BB-878355E2977C}">
      <dgm:prSet/>
      <dgm:spPr/>
      <dgm:t>
        <a:bodyPr/>
        <a:lstStyle/>
        <a:p>
          <a:endParaRPr lang="en-US"/>
        </a:p>
      </dgm:t>
    </dgm:pt>
    <dgm:pt modelId="{FEFE8E52-9C8C-4FBB-A4D7-1B781EE0163F}" type="pres">
      <dgm:prSet presAssocID="{1E2F8CC2-2B36-4A46-9240-38DDE478766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D6547A9-0216-4AB3-8312-D2DCDFC7A63D}" type="pres">
      <dgm:prSet presAssocID="{1E2F8CC2-2B36-4A46-9240-38DDE4787663}" presName="fgShape" presStyleLbl="fgShp" presStyleIdx="0" presStyleCnt="1"/>
      <dgm:spPr/>
    </dgm:pt>
    <dgm:pt modelId="{A00DB723-B9A4-4E41-93A0-24920E699036}" type="pres">
      <dgm:prSet presAssocID="{1E2F8CC2-2B36-4A46-9240-38DDE4787663}" presName="linComp" presStyleCnt="0"/>
      <dgm:spPr/>
    </dgm:pt>
    <dgm:pt modelId="{0241A1CF-6FD5-4CC8-812D-2536AB1F4B4D}" type="pres">
      <dgm:prSet presAssocID="{10EB28BB-CB7F-4B52-8DB0-40AFCFB30626}" presName="compNode" presStyleCnt="0"/>
      <dgm:spPr/>
    </dgm:pt>
    <dgm:pt modelId="{BDD97B22-9D92-48F9-96BC-65E35AB6C14D}" type="pres">
      <dgm:prSet presAssocID="{10EB28BB-CB7F-4B52-8DB0-40AFCFB30626}" presName="bkgdShape" presStyleLbl="node1" presStyleIdx="0" presStyleCnt="4"/>
      <dgm:spPr/>
      <dgm:t>
        <a:bodyPr/>
        <a:lstStyle/>
        <a:p>
          <a:endParaRPr lang="en-US"/>
        </a:p>
      </dgm:t>
    </dgm:pt>
    <dgm:pt modelId="{A38A18C5-3C55-4E95-AAB6-F26F3E9D3DAB}" type="pres">
      <dgm:prSet presAssocID="{10EB28BB-CB7F-4B52-8DB0-40AFCFB30626}" presName="nodeTx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0329ED-A54D-489D-9FAA-793CE0A3E650}" type="pres">
      <dgm:prSet presAssocID="{10EB28BB-CB7F-4B52-8DB0-40AFCFB30626}" presName="invisiNode" presStyleLbl="node1" presStyleIdx="0" presStyleCnt="4"/>
      <dgm:spPr/>
    </dgm:pt>
    <dgm:pt modelId="{21D69662-3175-4223-B3E2-04543A52C2C1}" type="pres">
      <dgm:prSet presAssocID="{10EB28BB-CB7F-4B52-8DB0-40AFCFB30626}" presName="imagNode" presStyleLbl="fgImgPlace1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A8EFF8DD-E1E8-4B22-9B1C-98DBB6F20265}" type="pres">
      <dgm:prSet presAssocID="{B8515114-296C-42DD-8AF2-D35A2CEB6D8C}" presName="sibTrans" presStyleLbl="sibTrans2D1" presStyleIdx="0" presStyleCnt="0"/>
      <dgm:spPr/>
      <dgm:t>
        <a:bodyPr/>
        <a:lstStyle/>
        <a:p>
          <a:endParaRPr lang="en-US"/>
        </a:p>
      </dgm:t>
    </dgm:pt>
    <dgm:pt modelId="{FDC605F7-D2F4-4029-AA43-0E9987C041D3}" type="pres">
      <dgm:prSet presAssocID="{BC9A570B-1030-439A-8E6B-EFCA866895C4}" presName="compNode" presStyleCnt="0"/>
      <dgm:spPr/>
    </dgm:pt>
    <dgm:pt modelId="{6309F4EC-9520-4042-89A5-D8D3B7C24830}" type="pres">
      <dgm:prSet presAssocID="{BC9A570B-1030-439A-8E6B-EFCA866895C4}" presName="bkgdShape" presStyleLbl="node1" presStyleIdx="1" presStyleCnt="4"/>
      <dgm:spPr/>
      <dgm:t>
        <a:bodyPr/>
        <a:lstStyle/>
        <a:p>
          <a:endParaRPr lang="en-US"/>
        </a:p>
      </dgm:t>
    </dgm:pt>
    <dgm:pt modelId="{460BAEFB-04DE-4923-8C78-A7C649A6B4F4}" type="pres">
      <dgm:prSet presAssocID="{BC9A570B-1030-439A-8E6B-EFCA866895C4}" presName="nodeTx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E622C2-9036-4307-BC63-2CDF4E42581A}" type="pres">
      <dgm:prSet presAssocID="{BC9A570B-1030-439A-8E6B-EFCA866895C4}" presName="invisiNode" presStyleLbl="node1" presStyleIdx="1" presStyleCnt="4"/>
      <dgm:spPr/>
    </dgm:pt>
    <dgm:pt modelId="{D7082E13-B6B3-4A6E-9453-5EA0085D0ABE}" type="pres">
      <dgm:prSet presAssocID="{BC9A570B-1030-439A-8E6B-EFCA866895C4}" presName="imagNode" presStyleLbl="fgImgPlace1" presStyleIdx="1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0" r="-20000"/>
          </a:stretch>
        </a:blipFill>
      </dgm:spPr>
    </dgm:pt>
    <dgm:pt modelId="{FF5B8862-8970-4116-A159-0E743B0A97BD}" type="pres">
      <dgm:prSet presAssocID="{0FA78477-47CE-4F1F-9636-A356F34BE7D1}" presName="sibTrans" presStyleLbl="sibTrans2D1" presStyleIdx="0" presStyleCnt="0"/>
      <dgm:spPr/>
      <dgm:t>
        <a:bodyPr/>
        <a:lstStyle/>
        <a:p>
          <a:endParaRPr lang="en-US"/>
        </a:p>
      </dgm:t>
    </dgm:pt>
    <dgm:pt modelId="{56F13DF1-C385-49C5-AEF7-4A55E57511EA}" type="pres">
      <dgm:prSet presAssocID="{84BF8CF0-4956-432A-9FA4-992C10D8C144}" presName="compNode" presStyleCnt="0"/>
      <dgm:spPr/>
    </dgm:pt>
    <dgm:pt modelId="{C1921AF7-7A46-419C-98BD-C9AE9AE2DE58}" type="pres">
      <dgm:prSet presAssocID="{84BF8CF0-4956-432A-9FA4-992C10D8C144}" presName="bkgdShape" presStyleLbl="node1" presStyleIdx="2" presStyleCnt="4"/>
      <dgm:spPr/>
      <dgm:t>
        <a:bodyPr/>
        <a:lstStyle/>
        <a:p>
          <a:endParaRPr lang="en-US"/>
        </a:p>
      </dgm:t>
    </dgm:pt>
    <dgm:pt modelId="{DE7AE394-2366-4576-9269-6856B79BF89D}" type="pres">
      <dgm:prSet presAssocID="{84BF8CF0-4956-432A-9FA4-992C10D8C144}" presName="nodeTx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94838C-8B74-4B36-B08E-714C16608A84}" type="pres">
      <dgm:prSet presAssocID="{84BF8CF0-4956-432A-9FA4-992C10D8C144}" presName="invisiNode" presStyleLbl="node1" presStyleIdx="2" presStyleCnt="4"/>
      <dgm:spPr/>
    </dgm:pt>
    <dgm:pt modelId="{27BFFD2A-8821-4E7B-A2C9-55F561575FA0}" type="pres">
      <dgm:prSet presAssocID="{84BF8CF0-4956-432A-9FA4-992C10D8C144}" presName="imagNode" presStyleLbl="fgImgPlace1" presStyleIdx="2" presStyleCnt="4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</dgm:spPr>
    </dgm:pt>
    <dgm:pt modelId="{205ABCCB-CB7E-433B-9176-417AABC23931}" type="pres">
      <dgm:prSet presAssocID="{E7335844-C0C1-4143-8AEE-B0392EC168C2}" presName="sibTrans" presStyleLbl="sibTrans2D1" presStyleIdx="0" presStyleCnt="0"/>
      <dgm:spPr/>
      <dgm:t>
        <a:bodyPr/>
        <a:lstStyle/>
        <a:p>
          <a:endParaRPr lang="en-US"/>
        </a:p>
      </dgm:t>
    </dgm:pt>
    <dgm:pt modelId="{A073A435-D457-49FD-AC95-583056401226}" type="pres">
      <dgm:prSet presAssocID="{2355794C-DF77-4A7B-8FD6-8C04F4F55637}" presName="compNode" presStyleCnt="0"/>
      <dgm:spPr/>
    </dgm:pt>
    <dgm:pt modelId="{8E40A5F0-9AC4-49CC-85D4-9F59AF1B02E2}" type="pres">
      <dgm:prSet presAssocID="{2355794C-DF77-4A7B-8FD6-8C04F4F55637}" presName="bkgdShape" presStyleLbl="node1" presStyleIdx="3" presStyleCnt="4"/>
      <dgm:spPr/>
      <dgm:t>
        <a:bodyPr/>
        <a:lstStyle/>
        <a:p>
          <a:endParaRPr lang="en-US"/>
        </a:p>
      </dgm:t>
    </dgm:pt>
    <dgm:pt modelId="{7A6EB72F-AAB4-4AC3-B871-383D57D3128C}" type="pres">
      <dgm:prSet presAssocID="{2355794C-DF77-4A7B-8FD6-8C04F4F55637}" presName="nodeTx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327D8A-8FD4-482B-BB3F-3A6A53D8EDB7}" type="pres">
      <dgm:prSet presAssocID="{2355794C-DF77-4A7B-8FD6-8C04F4F55637}" presName="invisiNode" presStyleLbl="node1" presStyleIdx="3" presStyleCnt="4"/>
      <dgm:spPr/>
    </dgm:pt>
    <dgm:pt modelId="{9BCC279D-881E-468C-8E95-8631EF27D31F}" type="pres">
      <dgm:prSet presAssocID="{2355794C-DF77-4A7B-8FD6-8C04F4F55637}" presName="imagNode" presStyleLbl="fgImgPlace1" presStyleIdx="3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4000" b="-24000"/>
          </a:stretch>
        </a:blipFill>
      </dgm:spPr>
    </dgm:pt>
  </dgm:ptLst>
  <dgm:cxnLst>
    <dgm:cxn modelId="{E97588CE-F84E-4C9C-A099-2BCCD587CAD5}" srcId="{1E2F8CC2-2B36-4A46-9240-38DDE4787663}" destId="{84BF8CF0-4956-432A-9FA4-992C10D8C144}" srcOrd="2" destOrd="0" parTransId="{E32A3EA4-D07E-4A1F-A5BD-3156A7DF7392}" sibTransId="{E7335844-C0C1-4143-8AEE-B0392EC168C2}"/>
    <dgm:cxn modelId="{CE9AC533-9FFB-4235-A2F3-B4670BDFC446}" type="presOf" srcId="{E7335844-C0C1-4143-8AEE-B0392EC168C2}" destId="{205ABCCB-CB7E-433B-9176-417AABC23931}" srcOrd="0" destOrd="0" presId="urn:microsoft.com/office/officeart/2005/8/layout/hList7"/>
    <dgm:cxn modelId="{860F6FF7-E7F2-4E6D-988D-E251CDFBFF69}" srcId="{1E2F8CC2-2B36-4A46-9240-38DDE4787663}" destId="{BC9A570B-1030-439A-8E6B-EFCA866895C4}" srcOrd="1" destOrd="0" parTransId="{DF6FAA44-6D7A-44AD-8268-8C3C58D92C0A}" sibTransId="{0FA78477-47CE-4F1F-9636-A356F34BE7D1}"/>
    <dgm:cxn modelId="{C563FDE7-571A-4A26-88E9-113E184CC861}" type="presOf" srcId="{84BF8CF0-4956-432A-9FA4-992C10D8C144}" destId="{DE7AE394-2366-4576-9269-6856B79BF89D}" srcOrd="1" destOrd="0" presId="urn:microsoft.com/office/officeart/2005/8/layout/hList7"/>
    <dgm:cxn modelId="{AD8A44A0-0FD2-4BB5-B641-97ED3573BBF5}" type="presOf" srcId="{BC9A570B-1030-439A-8E6B-EFCA866895C4}" destId="{6309F4EC-9520-4042-89A5-D8D3B7C24830}" srcOrd="0" destOrd="0" presId="urn:microsoft.com/office/officeart/2005/8/layout/hList7"/>
    <dgm:cxn modelId="{7C0B881F-872A-4851-B01F-54FD1BDAC62A}" type="presOf" srcId="{1E2F8CC2-2B36-4A46-9240-38DDE4787663}" destId="{FEFE8E52-9C8C-4FBB-A4D7-1B781EE0163F}" srcOrd="0" destOrd="0" presId="urn:microsoft.com/office/officeart/2005/8/layout/hList7"/>
    <dgm:cxn modelId="{E1CB5132-D2DD-472D-B22E-4E86CE1D53BE}" type="presOf" srcId="{10EB28BB-CB7F-4B52-8DB0-40AFCFB30626}" destId="{BDD97B22-9D92-48F9-96BC-65E35AB6C14D}" srcOrd="0" destOrd="0" presId="urn:microsoft.com/office/officeart/2005/8/layout/hList7"/>
    <dgm:cxn modelId="{58558E42-FA09-4A77-8F95-334251065337}" type="presOf" srcId="{2355794C-DF77-4A7B-8FD6-8C04F4F55637}" destId="{7A6EB72F-AAB4-4AC3-B871-383D57D3128C}" srcOrd="1" destOrd="0" presId="urn:microsoft.com/office/officeart/2005/8/layout/hList7"/>
    <dgm:cxn modelId="{B3DC38AB-4086-4898-91DE-62D13B5E0138}" type="presOf" srcId="{84BF8CF0-4956-432A-9FA4-992C10D8C144}" destId="{C1921AF7-7A46-419C-98BD-C9AE9AE2DE58}" srcOrd="0" destOrd="0" presId="urn:microsoft.com/office/officeart/2005/8/layout/hList7"/>
    <dgm:cxn modelId="{516B640F-BE7C-4986-9B92-39E8D214234A}" type="presOf" srcId="{BC9A570B-1030-439A-8E6B-EFCA866895C4}" destId="{460BAEFB-04DE-4923-8C78-A7C649A6B4F4}" srcOrd="1" destOrd="0" presId="urn:microsoft.com/office/officeart/2005/8/layout/hList7"/>
    <dgm:cxn modelId="{071963E1-920D-489B-98D5-54DD3B88A829}" type="presOf" srcId="{2355794C-DF77-4A7B-8FD6-8C04F4F55637}" destId="{8E40A5F0-9AC4-49CC-85D4-9F59AF1B02E2}" srcOrd="0" destOrd="0" presId="urn:microsoft.com/office/officeart/2005/8/layout/hList7"/>
    <dgm:cxn modelId="{AB96E32F-2244-483D-AA29-5FAC93EFC619}" type="presOf" srcId="{B8515114-296C-42DD-8AF2-D35A2CEB6D8C}" destId="{A8EFF8DD-E1E8-4B22-9B1C-98DBB6F20265}" srcOrd="0" destOrd="0" presId="urn:microsoft.com/office/officeart/2005/8/layout/hList7"/>
    <dgm:cxn modelId="{007C6CDF-50D5-4D52-92BB-878355E2977C}" srcId="{1E2F8CC2-2B36-4A46-9240-38DDE4787663}" destId="{2355794C-DF77-4A7B-8FD6-8C04F4F55637}" srcOrd="3" destOrd="0" parTransId="{AF935EE0-F9EB-4C3E-BCB9-B72A1911A4DF}" sibTransId="{7F709842-B841-4C67-BE6D-47FF489D3299}"/>
    <dgm:cxn modelId="{3AA9A037-9DF0-4695-A49D-262B6103E1ED}" type="presOf" srcId="{0FA78477-47CE-4F1F-9636-A356F34BE7D1}" destId="{FF5B8862-8970-4116-A159-0E743B0A97BD}" srcOrd="0" destOrd="0" presId="urn:microsoft.com/office/officeart/2005/8/layout/hList7"/>
    <dgm:cxn modelId="{1DF3C1C6-BFFF-4FCE-96EB-6E6C274432C9}" srcId="{1E2F8CC2-2B36-4A46-9240-38DDE4787663}" destId="{10EB28BB-CB7F-4B52-8DB0-40AFCFB30626}" srcOrd="0" destOrd="0" parTransId="{991AF349-B43D-437B-80C8-04F5C44ECE13}" sibTransId="{B8515114-296C-42DD-8AF2-D35A2CEB6D8C}"/>
    <dgm:cxn modelId="{5241F036-0777-464E-90CE-0FF65645663B}" type="presOf" srcId="{10EB28BB-CB7F-4B52-8DB0-40AFCFB30626}" destId="{A38A18C5-3C55-4E95-AAB6-F26F3E9D3DAB}" srcOrd="1" destOrd="0" presId="urn:microsoft.com/office/officeart/2005/8/layout/hList7"/>
    <dgm:cxn modelId="{436A41E1-E9B6-4087-ABA3-70C3A819F65F}" type="presParOf" srcId="{FEFE8E52-9C8C-4FBB-A4D7-1B781EE0163F}" destId="{8D6547A9-0216-4AB3-8312-D2DCDFC7A63D}" srcOrd="0" destOrd="0" presId="urn:microsoft.com/office/officeart/2005/8/layout/hList7"/>
    <dgm:cxn modelId="{D28097A8-4600-43EA-96A3-7F3E1F039258}" type="presParOf" srcId="{FEFE8E52-9C8C-4FBB-A4D7-1B781EE0163F}" destId="{A00DB723-B9A4-4E41-93A0-24920E699036}" srcOrd="1" destOrd="0" presId="urn:microsoft.com/office/officeart/2005/8/layout/hList7"/>
    <dgm:cxn modelId="{54A8FDF4-6271-4CDC-9076-290BB773AE99}" type="presParOf" srcId="{A00DB723-B9A4-4E41-93A0-24920E699036}" destId="{0241A1CF-6FD5-4CC8-812D-2536AB1F4B4D}" srcOrd="0" destOrd="0" presId="urn:microsoft.com/office/officeart/2005/8/layout/hList7"/>
    <dgm:cxn modelId="{9AB2EC77-5ADC-4F60-BD1C-5E315A81CC88}" type="presParOf" srcId="{0241A1CF-6FD5-4CC8-812D-2536AB1F4B4D}" destId="{BDD97B22-9D92-48F9-96BC-65E35AB6C14D}" srcOrd="0" destOrd="0" presId="urn:microsoft.com/office/officeart/2005/8/layout/hList7"/>
    <dgm:cxn modelId="{CAEEBBBA-B379-4E19-B4DF-F4D02468F9CE}" type="presParOf" srcId="{0241A1CF-6FD5-4CC8-812D-2536AB1F4B4D}" destId="{A38A18C5-3C55-4E95-AAB6-F26F3E9D3DAB}" srcOrd="1" destOrd="0" presId="urn:microsoft.com/office/officeart/2005/8/layout/hList7"/>
    <dgm:cxn modelId="{6820CE6D-0BC0-49CD-B538-EAE96F948CCA}" type="presParOf" srcId="{0241A1CF-6FD5-4CC8-812D-2536AB1F4B4D}" destId="{B20329ED-A54D-489D-9FAA-793CE0A3E650}" srcOrd="2" destOrd="0" presId="urn:microsoft.com/office/officeart/2005/8/layout/hList7"/>
    <dgm:cxn modelId="{C7BB01B4-B973-4629-8E93-3000B2E48E29}" type="presParOf" srcId="{0241A1CF-6FD5-4CC8-812D-2536AB1F4B4D}" destId="{21D69662-3175-4223-B3E2-04543A52C2C1}" srcOrd="3" destOrd="0" presId="urn:microsoft.com/office/officeart/2005/8/layout/hList7"/>
    <dgm:cxn modelId="{674EECA4-AC77-4713-A262-F3E164977338}" type="presParOf" srcId="{A00DB723-B9A4-4E41-93A0-24920E699036}" destId="{A8EFF8DD-E1E8-4B22-9B1C-98DBB6F20265}" srcOrd="1" destOrd="0" presId="urn:microsoft.com/office/officeart/2005/8/layout/hList7"/>
    <dgm:cxn modelId="{2FA2C3E7-272B-43B7-96F6-3FFCB77CF321}" type="presParOf" srcId="{A00DB723-B9A4-4E41-93A0-24920E699036}" destId="{FDC605F7-D2F4-4029-AA43-0E9987C041D3}" srcOrd="2" destOrd="0" presId="urn:microsoft.com/office/officeart/2005/8/layout/hList7"/>
    <dgm:cxn modelId="{3775BDB1-80C8-44F1-A571-B9A5FABD3934}" type="presParOf" srcId="{FDC605F7-D2F4-4029-AA43-0E9987C041D3}" destId="{6309F4EC-9520-4042-89A5-D8D3B7C24830}" srcOrd="0" destOrd="0" presId="urn:microsoft.com/office/officeart/2005/8/layout/hList7"/>
    <dgm:cxn modelId="{77B2AE18-8547-459A-B380-98D9B1CE17B2}" type="presParOf" srcId="{FDC605F7-D2F4-4029-AA43-0E9987C041D3}" destId="{460BAEFB-04DE-4923-8C78-A7C649A6B4F4}" srcOrd="1" destOrd="0" presId="urn:microsoft.com/office/officeart/2005/8/layout/hList7"/>
    <dgm:cxn modelId="{5C70709F-6BC0-4A15-8B9A-5CFCFB95BFEA}" type="presParOf" srcId="{FDC605F7-D2F4-4029-AA43-0E9987C041D3}" destId="{B6E622C2-9036-4307-BC63-2CDF4E42581A}" srcOrd="2" destOrd="0" presId="urn:microsoft.com/office/officeart/2005/8/layout/hList7"/>
    <dgm:cxn modelId="{EB2D3CFB-717B-4A64-86F6-0E812D5EC234}" type="presParOf" srcId="{FDC605F7-D2F4-4029-AA43-0E9987C041D3}" destId="{D7082E13-B6B3-4A6E-9453-5EA0085D0ABE}" srcOrd="3" destOrd="0" presId="urn:microsoft.com/office/officeart/2005/8/layout/hList7"/>
    <dgm:cxn modelId="{93F80524-FEF6-4F78-8468-7637840F2FC8}" type="presParOf" srcId="{A00DB723-B9A4-4E41-93A0-24920E699036}" destId="{FF5B8862-8970-4116-A159-0E743B0A97BD}" srcOrd="3" destOrd="0" presId="urn:microsoft.com/office/officeart/2005/8/layout/hList7"/>
    <dgm:cxn modelId="{E1500AD1-BB1C-43B0-B518-5ACA0EC22E71}" type="presParOf" srcId="{A00DB723-B9A4-4E41-93A0-24920E699036}" destId="{56F13DF1-C385-49C5-AEF7-4A55E57511EA}" srcOrd="4" destOrd="0" presId="urn:microsoft.com/office/officeart/2005/8/layout/hList7"/>
    <dgm:cxn modelId="{07DAA29D-7F45-4E43-BF80-E695CA5471E9}" type="presParOf" srcId="{56F13DF1-C385-49C5-AEF7-4A55E57511EA}" destId="{C1921AF7-7A46-419C-98BD-C9AE9AE2DE58}" srcOrd="0" destOrd="0" presId="urn:microsoft.com/office/officeart/2005/8/layout/hList7"/>
    <dgm:cxn modelId="{3725E918-C202-4BB8-937A-840307DAE424}" type="presParOf" srcId="{56F13DF1-C385-49C5-AEF7-4A55E57511EA}" destId="{DE7AE394-2366-4576-9269-6856B79BF89D}" srcOrd="1" destOrd="0" presId="urn:microsoft.com/office/officeart/2005/8/layout/hList7"/>
    <dgm:cxn modelId="{AD0983F8-7E54-409E-A85D-9B3144041716}" type="presParOf" srcId="{56F13DF1-C385-49C5-AEF7-4A55E57511EA}" destId="{9F94838C-8B74-4B36-B08E-714C16608A84}" srcOrd="2" destOrd="0" presId="urn:microsoft.com/office/officeart/2005/8/layout/hList7"/>
    <dgm:cxn modelId="{B5BB1285-F4A7-4E07-8463-293DC89BB6A8}" type="presParOf" srcId="{56F13DF1-C385-49C5-AEF7-4A55E57511EA}" destId="{27BFFD2A-8821-4E7B-A2C9-55F561575FA0}" srcOrd="3" destOrd="0" presId="urn:microsoft.com/office/officeart/2005/8/layout/hList7"/>
    <dgm:cxn modelId="{5559C2A6-210C-4BD1-86F4-3122F64E8F44}" type="presParOf" srcId="{A00DB723-B9A4-4E41-93A0-24920E699036}" destId="{205ABCCB-CB7E-433B-9176-417AABC23931}" srcOrd="5" destOrd="0" presId="urn:microsoft.com/office/officeart/2005/8/layout/hList7"/>
    <dgm:cxn modelId="{9FD1B096-D8CD-41C5-A464-0C2669B802AD}" type="presParOf" srcId="{A00DB723-B9A4-4E41-93A0-24920E699036}" destId="{A073A435-D457-49FD-AC95-583056401226}" srcOrd="6" destOrd="0" presId="urn:microsoft.com/office/officeart/2005/8/layout/hList7"/>
    <dgm:cxn modelId="{861EAC3F-9988-464E-A4A6-A0EC5D7B4347}" type="presParOf" srcId="{A073A435-D457-49FD-AC95-583056401226}" destId="{8E40A5F0-9AC4-49CC-85D4-9F59AF1B02E2}" srcOrd="0" destOrd="0" presId="urn:microsoft.com/office/officeart/2005/8/layout/hList7"/>
    <dgm:cxn modelId="{0A822ACE-F22A-4E95-8198-916178B6471D}" type="presParOf" srcId="{A073A435-D457-49FD-AC95-583056401226}" destId="{7A6EB72F-AAB4-4AC3-B871-383D57D3128C}" srcOrd="1" destOrd="0" presId="urn:microsoft.com/office/officeart/2005/8/layout/hList7"/>
    <dgm:cxn modelId="{C33FBC08-BDC8-4FC7-B6DD-7EFF920D737B}" type="presParOf" srcId="{A073A435-D457-49FD-AC95-583056401226}" destId="{F3327D8A-8FD4-482B-BB3F-3A6A53D8EDB7}" srcOrd="2" destOrd="0" presId="urn:microsoft.com/office/officeart/2005/8/layout/hList7"/>
    <dgm:cxn modelId="{C91E333B-199F-407F-96ED-DC894A7D8242}" type="presParOf" srcId="{A073A435-D457-49FD-AC95-583056401226}" destId="{9BCC279D-881E-468C-8E95-8631EF27D31F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E673DDF-57A8-4418-AB67-681E9029BAA1}" type="doc">
      <dgm:prSet loTypeId="urn:diagrams.loki3.com/TabbedArc+Icon" loCatId="relationship" qsTypeId="urn:microsoft.com/office/officeart/2005/8/quickstyle/simple1" qsCatId="simple" csTypeId="urn:microsoft.com/office/officeart/2005/8/colors/colorful5" csCatId="colorful" phldr="1"/>
      <dgm:spPr/>
    </dgm:pt>
    <dgm:pt modelId="{1470DAAC-66D7-44EF-AC9D-8D6D1FDBC487}">
      <dgm:prSet phldrT="[Text]"/>
      <dgm:spPr/>
      <dgm:t>
        <a:bodyPr/>
        <a:lstStyle/>
        <a:p>
          <a:r>
            <a:rPr lang="en-US" dirty="0" smtClean="0"/>
            <a:t>Fail you</a:t>
          </a:r>
          <a:endParaRPr lang="en-US" dirty="0"/>
        </a:p>
      </dgm:t>
    </dgm:pt>
    <dgm:pt modelId="{381DBE79-9A30-477C-8D8A-99F0B22AA7A5}" type="parTrans" cxnId="{2B488083-30A2-40EC-898E-A38FBC8769FF}">
      <dgm:prSet/>
      <dgm:spPr/>
      <dgm:t>
        <a:bodyPr/>
        <a:lstStyle/>
        <a:p>
          <a:endParaRPr lang="en-US"/>
        </a:p>
      </dgm:t>
    </dgm:pt>
    <dgm:pt modelId="{23D950D9-88EE-4182-9631-99C121582D61}" type="sibTrans" cxnId="{2B488083-30A2-40EC-898E-A38FBC8769FF}">
      <dgm:prSet/>
      <dgm:spPr/>
      <dgm:t>
        <a:bodyPr/>
        <a:lstStyle/>
        <a:p>
          <a:endParaRPr lang="en-US"/>
        </a:p>
      </dgm:t>
    </dgm:pt>
    <dgm:pt modelId="{B9D17956-E398-47F0-BD01-3EA656FE7867}">
      <dgm:prSet phldrT="[Text]"/>
      <dgm:spPr/>
      <dgm:t>
        <a:bodyPr/>
        <a:lstStyle/>
        <a:p>
          <a:r>
            <a:rPr lang="en-US" dirty="0" smtClean="0"/>
            <a:t>Turn on you</a:t>
          </a:r>
          <a:endParaRPr lang="en-US" dirty="0"/>
        </a:p>
      </dgm:t>
    </dgm:pt>
    <dgm:pt modelId="{EDBB2AB3-9A09-40D7-9774-3072DDF68EE9}" type="parTrans" cxnId="{E3E73C5E-2C84-4683-B723-B97C9C21CCDB}">
      <dgm:prSet/>
      <dgm:spPr/>
      <dgm:t>
        <a:bodyPr/>
        <a:lstStyle/>
        <a:p>
          <a:endParaRPr lang="en-US"/>
        </a:p>
      </dgm:t>
    </dgm:pt>
    <dgm:pt modelId="{0CF740D8-8F0F-4D7A-86D3-D3E8CB927ADE}" type="sibTrans" cxnId="{E3E73C5E-2C84-4683-B723-B97C9C21CCDB}">
      <dgm:prSet/>
      <dgm:spPr/>
      <dgm:t>
        <a:bodyPr/>
        <a:lstStyle/>
        <a:p>
          <a:endParaRPr lang="en-US"/>
        </a:p>
      </dgm:t>
    </dgm:pt>
    <dgm:pt modelId="{95DF6056-C0AE-45D9-B8DC-DDE9D09BE1FF}">
      <dgm:prSet phldrT="[Text]"/>
      <dgm:spPr/>
      <dgm:t>
        <a:bodyPr/>
        <a:lstStyle/>
        <a:p>
          <a:r>
            <a:rPr lang="en-US" dirty="0" smtClean="0"/>
            <a:t>Get up &amp; move away</a:t>
          </a:r>
          <a:endParaRPr lang="en-US" dirty="0"/>
        </a:p>
      </dgm:t>
    </dgm:pt>
    <dgm:pt modelId="{CD4BD138-9AE7-4748-8604-66192D8C73DB}" type="parTrans" cxnId="{F0D7FBFE-EDC0-4D81-B4D0-B62DD393168C}">
      <dgm:prSet/>
      <dgm:spPr/>
      <dgm:t>
        <a:bodyPr/>
        <a:lstStyle/>
        <a:p>
          <a:endParaRPr lang="en-US"/>
        </a:p>
      </dgm:t>
    </dgm:pt>
    <dgm:pt modelId="{582C5530-AB3A-475C-A5BF-1124728F7555}" type="sibTrans" cxnId="{F0D7FBFE-EDC0-4D81-B4D0-B62DD393168C}">
      <dgm:prSet/>
      <dgm:spPr/>
      <dgm:t>
        <a:bodyPr/>
        <a:lstStyle/>
        <a:p>
          <a:endParaRPr lang="en-US"/>
        </a:p>
      </dgm:t>
    </dgm:pt>
    <dgm:pt modelId="{18CB8023-7F18-4C9C-BDC4-81BC3D967CED}">
      <dgm:prSet/>
      <dgm:spPr/>
      <dgm:t>
        <a:bodyPr/>
        <a:lstStyle/>
        <a:p>
          <a:r>
            <a:rPr lang="en-US" dirty="0" smtClean="0"/>
            <a:t>Gossip about you</a:t>
          </a:r>
          <a:endParaRPr lang="en-US" dirty="0"/>
        </a:p>
      </dgm:t>
    </dgm:pt>
    <dgm:pt modelId="{0112C5E1-B699-49B2-A7C5-63556D64C962}" type="parTrans" cxnId="{D2D5E44C-E698-4C5B-98E1-E68CFE881FF1}">
      <dgm:prSet/>
      <dgm:spPr/>
      <dgm:t>
        <a:bodyPr/>
        <a:lstStyle/>
        <a:p>
          <a:endParaRPr lang="en-US"/>
        </a:p>
      </dgm:t>
    </dgm:pt>
    <dgm:pt modelId="{D186D1C3-2A31-4E2A-B3DF-9D6F8A2D2411}" type="sibTrans" cxnId="{D2D5E44C-E698-4C5B-98E1-E68CFE881FF1}">
      <dgm:prSet/>
      <dgm:spPr/>
      <dgm:t>
        <a:bodyPr/>
        <a:lstStyle/>
        <a:p>
          <a:endParaRPr lang="en-US"/>
        </a:p>
      </dgm:t>
    </dgm:pt>
    <dgm:pt modelId="{538F17F3-A1CF-4CCB-B6BF-5568A96082B1}" type="pres">
      <dgm:prSet presAssocID="{8E673DDF-57A8-4418-AB67-681E9029BAA1}" presName="Name0" presStyleCnt="0">
        <dgm:presLayoutVars>
          <dgm:dir/>
          <dgm:resizeHandles val="exact"/>
        </dgm:presLayoutVars>
      </dgm:prSet>
      <dgm:spPr/>
    </dgm:pt>
    <dgm:pt modelId="{4C8A2451-4CF4-47E1-93A8-BC9BBC7A1BDE}" type="pres">
      <dgm:prSet presAssocID="{1470DAAC-66D7-44EF-AC9D-8D6D1FDBC487}" presName="twoplus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0E2F94-B143-4522-B642-6D8BCBAED81C}" type="pres">
      <dgm:prSet presAssocID="{18CB8023-7F18-4C9C-BDC4-81BC3D967CED}" presName="twoplus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92C4D42-B29B-4502-A847-3879ECAC4E72}" type="pres">
      <dgm:prSet presAssocID="{B9D17956-E398-47F0-BD01-3EA656FE7867}" presName="twoplus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282411-E7CC-49C9-95AF-1D913E462A4B}" type="pres">
      <dgm:prSet presAssocID="{95DF6056-C0AE-45D9-B8DC-DDE9D09BE1FF}" presName="twoplus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146C411-7A48-4E76-AB33-4FB573617C07}" type="presOf" srcId="{95DF6056-C0AE-45D9-B8DC-DDE9D09BE1FF}" destId="{89282411-E7CC-49C9-95AF-1D913E462A4B}" srcOrd="0" destOrd="0" presId="urn:diagrams.loki3.com/TabbedArc+Icon"/>
    <dgm:cxn modelId="{13373A86-0ACA-414E-8247-89ABF4566FF7}" type="presOf" srcId="{8E673DDF-57A8-4418-AB67-681E9029BAA1}" destId="{538F17F3-A1CF-4CCB-B6BF-5568A96082B1}" srcOrd="0" destOrd="0" presId="urn:diagrams.loki3.com/TabbedArc+Icon"/>
    <dgm:cxn modelId="{2B488083-30A2-40EC-898E-A38FBC8769FF}" srcId="{8E673DDF-57A8-4418-AB67-681E9029BAA1}" destId="{1470DAAC-66D7-44EF-AC9D-8D6D1FDBC487}" srcOrd="0" destOrd="0" parTransId="{381DBE79-9A30-477C-8D8A-99F0B22AA7A5}" sibTransId="{23D950D9-88EE-4182-9631-99C121582D61}"/>
    <dgm:cxn modelId="{BF74538B-36FD-4F8A-876E-9714CAB2C8F9}" type="presOf" srcId="{18CB8023-7F18-4C9C-BDC4-81BC3D967CED}" destId="{F70E2F94-B143-4522-B642-6D8BCBAED81C}" srcOrd="0" destOrd="0" presId="urn:diagrams.loki3.com/TabbedArc+Icon"/>
    <dgm:cxn modelId="{F0D7FBFE-EDC0-4D81-B4D0-B62DD393168C}" srcId="{8E673DDF-57A8-4418-AB67-681E9029BAA1}" destId="{95DF6056-C0AE-45D9-B8DC-DDE9D09BE1FF}" srcOrd="3" destOrd="0" parTransId="{CD4BD138-9AE7-4748-8604-66192D8C73DB}" sibTransId="{582C5530-AB3A-475C-A5BF-1124728F7555}"/>
    <dgm:cxn modelId="{3B30FB31-92C1-40AF-B572-6F3EA27C5EDE}" type="presOf" srcId="{1470DAAC-66D7-44EF-AC9D-8D6D1FDBC487}" destId="{4C8A2451-4CF4-47E1-93A8-BC9BBC7A1BDE}" srcOrd="0" destOrd="0" presId="urn:diagrams.loki3.com/TabbedArc+Icon"/>
    <dgm:cxn modelId="{E3E73C5E-2C84-4683-B723-B97C9C21CCDB}" srcId="{8E673DDF-57A8-4418-AB67-681E9029BAA1}" destId="{B9D17956-E398-47F0-BD01-3EA656FE7867}" srcOrd="2" destOrd="0" parTransId="{EDBB2AB3-9A09-40D7-9774-3072DDF68EE9}" sibTransId="{0CF740D8-8F0F-4D7A-86D3-D3E8CB927ADE}"/>
    <dgm:cxn modelId="{AA1AC603-82FC-4A65-888D-C67E5D8B12B0}" type="presOf" srcId="{B9D17956-E398-47F0-BD01-3EA656FE7867}" destId="{D92C4D42-B29B-4502-A847-3879ECAC4E72}" srcOrd="0" destOrd="0" presId="urn:diagrams.loki3.com/TabbedArc+Icon"/>
    <dgm:cxn modelId="{D2D5E44C-E698-4C5B-98E1-E68CFE881FF1}" srcId="{8E673DDF-57A8-4418-AB67-681E9029BAA1}" destId="{18CB8023-7F18-4C9C-BDC4-81BC3D967CED}" srcOrd="1" destOrd="0" parTransId="{0112C5E1-B699-49B2-A7C5-63556D64C962}" sibTransId="{D186D1C3-2A31-4E2A-B3DF-9D6F8A2D2411}"/>
    <dgm:cxn modelId="{89692C48-E8F5-43C2-BD0C-D5677CDAEA89}" type="presParOf" srcId="{538F17F3-A1CF-4CCB-B6BF-5568A96082B1}" destId="{4C8A2451-4CF4-47E1-93A8-BC9BBC7A1BDE}" srcOrd="0" destOrd="0" presId="urn:diagrams.loki3.com/TabbedArc+Icon"/>
    <dgm:cxn modelId="{EFCA9CCE-77B6-4E8A-A62E-4022E1C2CCC0}" type="presParOf" srcId="{538F17F3-A1CF-4CCB-B6BF-5568A96082B1}" destId="{F70E2F94-B143-4522-B642-6D8BCBAED81C}" srcOrd="1" destOrd="0" presId="urn:diagrams.loki3.com/TabbedArc+Icon"/>
    <dgm:cxn modelId="{6AD5586F-CBB9-499B-9545-66E0ED54853B}" type="presParOf" srcId="{538F17F3-A1CF-4CCB-B6BF-5568A96082B1}" destId="{D92C4D42-B29B-4502-A847-3879ECAC4E72}" srcOrd="2" destOrd="0" presId="urn:diagrams.loki3.com/TabbedArc+Icon"/>
    <dgm:cxn modelId="{32F77E3E-EE31-4B7F-929E-F565E687D1EB}" type="presParOf" srcId="{538F17F3-A1CF-4CCB-B6BF-5568A96082B1}" destId="{89282411-E7CC-49C9-95AF-1D913E462A4B}" srcOrd="3" destOrd="0" presId="urn:diagrams.loki3.com/TabbedArc+Icon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23F348D-5328-4914-8E66-DA658E2AE6F8}" type="doc">
      <dgm:prSet loTypeId="urn:microsoft.com/office/officeart/2005/8/layout/vList4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DE550C0A-B19B-4246-AD54-1E6374A8E820}">
      <dgm:prSet phldrT="[Text]" custT="1"/>
      <dgm:spPr/>
      <dgm:t>
        <a:bodyPr/>
        <a:lstStyle/>
        <a:p>
          <a:r>
            <a:rPr lang="en-US" sz="4400" dirty="0" smtClean="0"/>
            <a:t>Back biting/gossip</a:t>
          </a:r>
          <a:endParaRPr lang="en-US" sz="4400" dirty="0"/>
        </a:p>
      </dgm:t>
    </dgm:pt>
    <dgm:pt modelId="{5C4D2914-9BCA-4B6B-81AD-D3C182253F3B}" type="parTrans" cxnId="{F88CC13F-6825-40C0-9C53-990C525E0940}">
      <dgm:prSet/>
      <dgm:spPr/>
      <dgm:t>
        <a:bodyPr/>
        <a:lstStyle/>
        <a:p>
          <a:endParaRPr lang="en-US" sz="4400"/>
        </a:p>
      </dgm:t>
    </dgm:pt>
    <dgm:pt modelId="{4875DEC3-40BB-43E4-8016-3F8BA3D8596B}" type="sibTrans" cxnId="{F88CC13F-6825-40C0-9C53-990C525E0940}">
      <dgm:prSet/>
      <dgm:spPr/>
      <dgm:t>
        <a:bodyPr/>
        <a:lstStyle/>
        <a:p>
          <a:endParaRPr lang="en-US" sz="4400"/>
        </a:p>
      </dgm:t>
    </dgm:pt>
    <dgm:pt modelId="{76568C16-2EF9-45A4-A755-B4BCF9F7E784}">
      <dgm:prSet phldrT="[Text]" phldr="1" custT="1"/>
      <dgm:spPr/>
      <dgm:t>
        <a:bodyPr/>
        <a:lstStyle/>
        <a:p>
          <a:endParaRPr lang="en-US" sz="4400"/>
        </a:p>
      </dgm:t>
    </dgm:pt>
    <dgm:pt modelId="{A36DE5B5-156C-4A55-A464-6BE59CD901AB}" type="parTrans" cxnId="{1BC43816-575A-4D1F-87CF-F3EDD46E78AD}">
      <dgm:prSet/>
      <dgm:spPr/>
      <dgm:t>
        <a:bodyPr/>
        <a:lstStyle/>
        <a:p>
          <a:endParaRPr lang="en-US" sz="4400"/>
        </a:p>
      </dgm:t>
    </dgm:pt>
    <dgm:pt modelId="{58B4CF35-18A5-46DC-B863-CA475C0FD2AD}" type="sibTrans" cxnId="{1BC43816-575A-4D1F-87CF-F3EDD46E78AD}">
      <dgm:prSet/>
      <dgm:spPr/>
      <dgm:t>
        <a:bodyPr/>
        <a:lstStyle/>
        <a:p>
          <a:endParaRPr lang="en-US" sz="4400"/>
        </a:p>
      </dgm:t>
    </dgm:pt>
    <dgm:pt modelId="{74B275CD-E388-42B4-8DB4-56C884B7C262}">
      <dgm:prSet phldrT="[Text]" phldr="1" custT="1"/>
      <dgm:spPr/>
      <dgm:t>
        <a:bodyPr/>
        <a:lstStyle/>
        <a:p>
          <a:endParaRPr lang="en-US" sz="4400"/>
        </a:p>
      </dgm:t>
    </dgm:pt>
    <dgm:pt modelId="{224CFCCE-A51F-4E08-ABBD-2920026EDB9E}" type="parTrans" cxnId="{ED713F28-4652-4DA9-BC57-6E0D3C33A855}">
      <dgm:prSet/>
      <dgm:spPr/>
      <dgm:t>
        <a:bodyPr/>
        <a:lstStyle/>
        <a:p>
          <a:endParaRPr lang="en-US" sz="4400"/>
        </a:p>
      </dgm:t>
    </dgm:pt>
    <dgm:pt modelId="{10FA6F11-35A8-4035-AE6E-CD410EB3FF83}" type="sibTrans" cxnId="{ED713F28-4652-4DA9-BC57-6E0D3C33A855}">
      <dgm:prSet/>
      <dgm:spPr/>
      <dgm:t>
        <a:bodyPr/>
        <a:lstStyle/>
        <a:p>
          <a:endParaRPr lang="en-US" sz="4400"/>
        </a:p>
      </dgm:t>
    </dgm:pt>
    <dgm:pt modelId="{AC727180-E99F-4F86-87ED-BCF7CECCDA8D}">
      <dgm:prSet phldrT="[Text]" custT="1"/>
      <dgm:spPr/>
      <dgm:t>
        <a:bodyPr/>
        <a:lstStyle/>
        <a:p>
          <a:r>
            <a:rPr lang="en-US" sz="4400" dirty="0" smtClean="0"/>
            <a:t>Exclusion</a:t>
          </a:r>
          <a:endParaRPr lang="en-US" sz="4400" dirty="0"/>
        </a:p>
      </dgm:t>
    </dgm:pt>
    <dgm:pt modelId="{E125356D-EAB2-4CB8-B1FF-E751077F7E80}" type="parTrans" cxnId="{C398D4F4-97E1-484F-ACB6-542C00223AB3}">
      <dgm:prSet/>
      <dgm:spPr/>
      <dgm:t>
        <a:bodyPr/>
        <a:lstStyle/>
        <a:p>
          <a:endParaRPr lang="en-US" sz="4400"/>
        </a:p>
      </dgm:t>
    </dgm:pt>
    <dgm:pt modelId="{9349A918-DE7D-4CD4-8604-3FA3FE1F4BF2}" type="sibTrans" cxnId="{C398D4F4-97E1-484F-ACB6-542C00223AB3}">
      <dgm:prSet/>
      <dgm:spPr/>
      <dgm:t>
        <a:bodyPr/>
        <a:lstStyle/>
        <a:p>
          <a:endParaRPr lang="en-US" sz="4400"/>
        </a:p>
      </dgm:t>
    </dgm:pt>
    <dgm:pt modelId="{AB8C2932-455A-428B-A4C9-53945E1CF380}">
      <dgm:prSet phldrT="[Text]" phldr="1" custT="1"/>
      <dgm:spPr/>
      <dgm:t>
        <a:bodyPr/>
        <a:lstStyle/>
        <a:p>
          <a:endParaRPr lang="en-US" sz="4400"/>
        </a:p>
      </dgm:t>
    </dgm:pt>
    <dgm:pt modelId="{20D7C250-7D0D-4839-8F66-713DBBFC36DD}" type="parTrans" cxnId="{A2149136-8A5E-463F-8803-A61B40D625DF}">
      <dgm:prSet/>
      <dgm:spPr/>
      <dgm:t>
        <a:bodyPr/>
        <a:lstStyle/>
        <a:p>
          <a:endParaRPr lang="en-US" sz="4400"/>
        </a:p>
      </dgm:t>
    </dgm:pt>
    <dgm:pt modelId="{9EDB4B23-EECD-4479-80A0-F77ABAB48A6D}" type="sibTrans" cxnId="{A2149136-8A5E-463F-8803-A61B40D625DF}">
      <dgm:prSet/>
      <dgm:spPr/>
      <dgm:t>
        <a:bodyPr/>
        <a:lstStyle/>
        <a:p>
          <a:endParaRPr lang="en-US" sz="4400"/>
        </a:p>
      </dgm:t>
    </dgm:pt>
    <dgm:pt modelId="{2CF5554E-4302-48E2-8A08-118DD6BC00E6}">
      <dgm:prSet phldrT="[Text]" phldr="1" custT="1"/>
      <dgm:spPr/>
      <dgm:t>
        <a:bodyPr/>
        <a:lstStyle/>
        <a:p>
          <a:endParaRPr lang="en-US" sz="4400"/>
        </a:p>
      </dgm:t>
    </dgm:pt>
    <dgm:pt modelId="{995B08CF-6963-4EFB-818D-7271458DBBC5}" type="parTrans" cxnId="{1E31E706-3DDB-4579-8765-CA49F483802A}">
      <dgm:prSet/>
      <dgm:spPr/>
      <dgm:t>
        <a:bodyPr/>
        <a:lstStyle/>
        <a:p>
          <a:endParaRPr lang="en-US" sz="4400"/>
        </a:p>
      </dgm:t>
    </dgm:pt>
    <dgm:pt modelId="{A3BF3B79-B8D9-4137-842B-2D8ED33584CA}" type="sibTrans" cxnId="{1E31E706-3DDB-4579-8765-CA49F483802A}">
      <dgm:prSet/>
      <dgm:spPr/>
      <dgm:t>
        <a:bodyPr/>
        <a:lstStyle/>
        <a:p>
          <a:endParaRPr lang="en-US" sz="4400"/>
        </a:p>
      </dgm:t>
    </dgm:pt>
    <dgm:pt modelId="{FB62BBEC-645D-4D64-828F-BC0A1CB78168}">
      <dgm:prSet phldrT="[Text]" custT="1"/>
      <dgm:spPr/>
      <dgm:t>
        <a:bodyPr/>
        <a:lstStyle/>
        <a:p>
          <a:r>
            <a:rPr lang="en-US" sz="4400" dirty="0" smtClean="0"/>
            <a:t>Name </a:t>
          </a:r>
          <a:r>
            <a:rPr lang="en-US" sz="4400" dirty="0" smtClean="0"/>
            <a:t>calling/dissing</a:t>
          </a:r>
          <a:endParaRPr lang="en-US" sz="4400" dirty="0"/>
        </a:p>
      </dgm:t>
    </dgm:pt>
    <dgm:pt modelId="{ABD7517E-7384-4C8A-B3F2-16EAF9838E19}" type="parTrans" cxnId="{33D91C40-4CB4-4348-B1F9-A1FA48A08619}">
      <dgm:prSet/>
      <dgm:spPr/>
      <dgm:t>
        <a:bodyPr/>
        <a:lstStyle/>
        <a:p>
          <a:endParaRPr lang="en-US" sz="4400"/>
        </a:p>
      </dgm:t>
    </dgm:pt>
    <dgm:pt modelId="{A39C59C2-DE88-4A14-B9C8-63F51EEA635B}" type="sibTrans" cxnId="{33D91C40-4CB4-4348-B1F9-A1FA48A08619}">
      <dgm:prSet/>
      <dgm:spPr/>
      <dgm:t>
        <a:bodyPr/>
        <a:lstStyle/>
        <a:p>
          <a:endParaRPr lang="en-US" sz="4400"/>
        </a:p>
      </dgm:t>
    </dgm:pt>
    <dgm:pt modelId="{F4B018A0-7B22-44CF-8856-32B034F1DCDA}">
      <dgm:prSet phldrT="[Text]" phldr="1" custT="1"/>
      <dgm:spPr/>
      <dgm:t>
        <a:bodyPr/>
        <a:lstStyle/>
        <a:p>
          <a:endParaRPr lang="en-US" sz="4400"/>
        </a:p>
      </dgm:t>
    </dgm:pt>
    <dgm:pt modelId="{65AB272E-2CCC-47B5-819F-AFD93AF4E76F}" type="parTrans" cxnId="{BE385F60-E287-4DB0-B9B9-468E783C4410}">
      <dgm:prSet/>
      <dgm:spPr/>
      <dgm:t>
        <a:bodyPr/>
        <a:lstStyle/>
        <a:p>
          <a:endParaRPr lang="en-US" sz="4400"/>
        </a:p>
      </dgm:t>
    </dgm:pt>
    <dgm:pt modelId="{D08699E9-0295-40CE-BB1E-70C448790602}" type="sibTrans" cxnId="{BE385F60-E287-4DB0-B9B9-468E783C4410}">
      <dgm:prSet/>
      <dgm:spPr/>
      <dgm:t>
        <a:bodyPr/>
        <a:lstStyle/>
        <a:p>
          <a:endParaRPr lang="en-US" sz="4400"/>
        </a:p>
      </dgm:t>
    </dgm:pt>
    <dgm:pt modelId="{7D7EA7A0-AA07-4414-9C0E-51EB67E6157D}">
      <dgm:prSet phldrT="[Text]" phldr="1" custT="1"/>
      <dgm:spPr/>
      <dgm:t>
        <a:bodyPr/>
        <a:lstStyle/>
        <a:p>
          <a:endParaRPr lang="en-US" sz="4400"/>
        </a:p>
      </dgm:t>
    </dgm:pt>
    <dgm:pt modelId="{CB08527C-2F26-404D-9A1B-FBDF1A8D2156}" type="parTrans" cxnId="{5BAE621F-1135-4E10-A9C0-FB15D669D3F0}">
      <dgm:prSet/>
      <dgm:spPr/>
      <dgm:t>
        <a:bodyPr/>
        <a:lstStyle/>
        <a:p>
          <a:endParaRPr lang="en-US" sz="4400"/>
        </a:p>
      </dgm:t>
    </dgm:pt>
    <dgm:pt modelId="{70841D27-EE0A-462A-B212-B52F411CCE25}" type="sibTrans" cxnId="{5BAE621F-1135-4E10-A9C0-FB15D669D3F0}">
      <dgm:prSet/>
      <dgm:spPr/>
      <dgm:t>
        <a:bodyPr/>
        <a:lstStyle/>
        <a:p>
          <a:endParaRPr lang="en-US" sz="4400"/>
        </a:p>
      </dgm:t>
    </dgm:pt>
    <dgm:pt modelId="{34D81317-4D87-485C-AA10-D5DE52E1B58C}">
      <dgm:prSet custT="1"/>
      <dgm:spPr/>
      <dgm:t>
        <a:bodyPr/>
        <a:lstStyle/>
        <a:p>
          <a:r>
            <a:rPr lang="en-US" sz="4400" smtClean="0"/>
            <a:t>Rumors</a:t>
          </a:r>
          <a:endParaRPr lang="en-US" sz="4400" dirty="0" smtClean="0"/>
        </a:p>
      </dgm:t>
    </dgm:pt>
    <dgm:pt modelId="{5E8BE3CB-5C5E-49BF-B1B9-3214E83DAF82}" type="parTrans" cxnId="{5E7050F2-F7F0-4147-8081-27D4DC915084}">
      <dgm:prSet/>
      <dgm:spPr/>
      <dgm:t>
        <a:bodyPr/>
        <a:lstStyle/>
        <a:p>
          <a:endParaRPr lang="en-US" sz="4400"/>
        </a:p>
      </dgm:t>
    </dgm:pt>
    <dgm:pt modelId="{E057F53C-658B-47D7-B7D8-FC91A7E7B2B6}" type="sibTrans" cxnId="{5E7050F2-F7F0-4147-8081-27D4DC915084}">
      <dgm:prSet/>
      <dgm:spPr/>
      <dgm:t>
        <a:bodyPr/>
        <a:lstStyle/>
        <a:p>
          <a:endParaRPr lang="en-US" sz="4400"/>
        </a:p>
      </dgm:t>
    </dgm:pt>
    <dgm:pt modelId="{20B6FA8F-2FCB-44B2-8998-FDE7A785C928}">
      <dgm:prSet custT="1"/>
      <dgm:spPr/>
      <dgm:t>
        <a:bodyPr/>
        <a:lstStyle/>
        <a:p>
          <a:r>
            <a:rPr lang="en-US" sz="4400" smtClean="0"/>
            <a:t>Ever-shifting friendship</a:t>
          </a:r>
          <a:endParaRPr lang="en-US" sz="4400" dirty="0" smtClean="0"/>
        </a:p>
      </dgm:t>
    </dgm:pt>
    <dgm:pt modelId="{69ABA162-6B88-4E5F-A60C-6EB267CF8262}" type="parTrans" cxnId="{34CA487F-DCB3-4D79-8CCA-F58A055D49CD}">
      <dgm:prSet/>
      <dgm:spPr/>
      <dgm:t>
        <a:bodyPr/>
        <a:lstStyle/>
        <a:p>
          <a:endParaRPr lang="en-US" sz="4400"/>
        </a:p>
      </dgm:t>
    </dgm:pt>
    <dgm:pt modelId="{CFCEA872-BFE3-4849-B5D2-D7D4F455CDA8}" type="sibTrans" cxnId="{34CA487F-DCB3-4D79-8CCA-F58A055D49CD}">
      <dgm:prSet/>
      <dgm:spPr/>
      <dgm:t>
        <a:bodyPr/>
        <a:lstStyle/>
        <a:p>
          <a:endParaRPr lang="en-US" sz="4400"/>
        </a:p>
      </dgm:t>
    </dgm:pt>
    <dgm:pt modelId="{534AE060-877A-4ABA-934A-175941AA5EF2}" type="pres">
      <dgm:prSet presAssocID="{723F348D-5328-4914-8E66-DA658E2AE6F8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4E0FC1D-1D8D-4009-AE28-5CDF6DFF8FB4}" type="pres">
      <dgm:prSet presAssocID="{DE550C0A-B19B-4246-AD54-1E6374A8E820}" presName="comp" presStyleCnt="0"/>
      <dgm:spPr/>
    </dgm:pt>
    <dgm:pt modelId="{5D020B6E-D2C3-41E5-B6A0-5B50D86137A9}" type="pres">
      <dgm:prSet presAssocID="{DE550C0A-B19B-4246-AD54-1E6374A8E820}" presName="box" presStyleLbl="node1" presStyleIdx="0" presStyleCnt="5" custLinFactNeighborY="-2000"/>
      <dgm:spPr/>
      <dgm:t>
        <a:bodyPr/>
        <a:lstStyle/>
        <a:p>
          <a:endParaRPr lang="en-US"/>
        </a:p>
      </dgm:t>
    </dgm:pt>
    <dgm:pt modelId="{58D70375-5449-48FD-ACE9-B16202805A3B}" type="pres">
      <dgm:prSet presAssocID="{DE550C0A-B19B-4246-AD54-1E6374A8E820}" presName="img" presStyleLbl="fgImgPlac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9000" b="-19000"/>
          </a:stretch>
        </a:blipFill>
      </dgm:spPr>
      <dgm:t>
        <a:bodyPr/>
        <a:lstStyle/>
        <a:p>
          <a:endParaRPr lang="en-US"/>
        </a:p>
      </dgm:t>
    </dgm:pt>
    <dgm:pt modelId="{CC6A736E-1DF8-4E8E-84E1-695EFE2AE253}" type="pres">
      <dgm:prSet presAssocID="{DE550C0A-B19B-4246-AD54-1E6374A8E820}" presName="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A798E3-E52F-412E-9C59-3880823C0CA4}" type="pres">
      <dgm:prSet presAssocID="{4875DEC3-40BB-43E4-8016-3F8BA3D8596B}" presName="spacer" presStyleCnt="0"/>
      <dgm:spPr/>
    </dgm:pt>
    <dgm:pt modelId="{9C3262D8-7B92-4390-93C5-6101BE2CEA07}" type="pres">
      <dgm:prSet presAssocID="{AC727180-E99F-4F86-87ED-BCF7CECCDA8D}" presName="comp" presStyleCnt="0"/>
      <dgm:spPr/>
    </dgm:pt>
    <dgm:pt modelId="{D1D9DEBE-5606-469F-A908-480F2862E8D6}" type="pres">
      <dgm:prSet presAssocID="{AC727180-E99F-4F86-87ED-BCF7CECCDA8D}" presName="box" presStyleLbl="node1" presStyleIdx="1" presStyleCnt="5"/>
      <dgm:spPr/>
      <dgm:t>
        <a:bodyPr/>
        <a:lstStyle/>
        <a:p>
          <a:endParaRPr lang="en-US"/>
        </a:p>
      </dgm:t>
    </dgm:pt>
    <dgm:pt modelId="{BBE60793-54B9-465D-A2EE-742662209C78}" type="pres">
      <dgm:prSet presAssocID="{AC727180-E99F-4F86-87ED-BCF7CECCDA8D}" presName="img" presStyleLbl="fgImgPlace1" presStyleIdx="1" presStyleCnt="5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1000" b="-31000"/>
          </a:stretch>
        </a:blipFill>
      </dgm:spPr>
      <dgm:t>
        <a:bodyPr/>
        <a:lstStyle/>
        <a:p>
          <a:endParaRPr lang="en-US"/>
        </a:p>
      </dgm:t>
    </dgm:pt>
    <dgm:pt modelId="{C2F18635-3C0F-4CD0-9EB3-626249CA1E67}" type="pres">
      <dgm:prSet presAssocID="{AC727180-E99F-4F86-87ED-BCF7CECCDA8D}" presName="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A61866-B0D2-485A-B588-5C7AF1F4027D}" type="pres">
      <dgm:prSet presAssocID="{9349A918-DE7D-4CD4-8604-3FA3FE1F4BF2}" presName="spacer" presStyleCnt="0"/>
      <dgm:spPr/>
    </dgm:pt>
    <dgm:pt modelId="{77CB7390-3FAC-42C8-AAB0-BB494BA0257A}" type="pres">
      <dgm:prSet presAssocID="{FB62BBEC-645D-4D64-828F-BC0A1CB78168}" presName="comp" presStyleCnt="0"/>
      <dgm:spPr/>
    </dgm:pt>
    <dgm:pt modelId="{4A8BE728-1334-40C8-9466-E2BC43AD5650}" type="pres">
      <dgm:prSet presAssocID="{FB62BBEC-645D-4D64-828F-BC0A1CB78168}" presName="box" presStyleLbl="node1" presStyleIdx="2" presStyleCnt="5"/>
      <dgm:spPr/>
      <dgm:t>
        <a:bodyPr/>
        <a:lstStyle/>
        <a:p>
          <a:endParaRPr lang="en-US"/>
        </a:p>
      </dgm:t>
    </dgm:pt>
    <dgm:pt modelId="{AC4792B6-AB83-4FB4-A406-13F6ADF66EBA}" type="pres">
      <dgm:prSet presAssocID="{FB62BBEC-645D-4D64-828F-BC0A1CB78168}" presName="img" presStyleLbl="fgImgPlace1" presStyleIdx="2" presStyleCnt="5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4000" b="-24000"/>
          </a:stretch>
        </a:blipFill>
      </dgm:spPr>
      <dgm:t>
        <a:bodyPr/>
        <a:lstStyle/>
        <a:p>
          <a:endParaRPr lang="en-US"/>
        </a:p>
      </dgm:t>
    </dgm:pt>
    <dgm:pt modelId="{90EDA28E-F100-4804-91FF-DE64A6715C08}" type="pres">
      <dgm:prSet presAssocID="{FB62BBEC-645D-4D64-828F-BC0A1CB78168}" presName="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FC19D0F-BB1E-409A-B8FC-C20EAD40E12C}" type="pres">
      <dgm:prSet presAssocID="{A39C59C2-DE88-4A14-B9C8-63F51EEA635B}" presName="spacer" presStyleCnt="0"/>
      <dgm:spPr/>
    </dgm:pt>
    <dgm:pt modelId="{0F9FE13A-688F-4C7E-BCB8-9436A7849689}" type="pres">
      <dgm:prSet presAssocID="{34D81317-4D87-485C-AA10-D5DE52E1B58C}" presName="comp" presStyleCnt="0"/>
      <dgm:spPr/>
    </dgm:pt>
    <dgm:pt modelId="{B55C4F32-3329-4FDA-8BE1-B42FE659DE79}" type="pres">
      <dgm:prSet presAssocID="{34D81317-4D87-485C-AA10-D5DE52E1B58C}" presName="box" presStyleLbl="node1" presStyleIdx="3" presStyleCnt="5"/>
      <dgm:spPr/>
      <dgm:t>
        <a:bodyPr/>
        <a:lstStyle/>
        <a:p>
          <a:endParaRPr lang="en-US"/>
        </a:p>
      </dgm:t>
    </dgm:pt>
    <dgm:pt modelId="{B44801CF-38A6-4232-9D82-26CA6026078D}" type="pres">
      <dgm:prSet presAssocID="{34D81317-4D87-485C-AA10-D5DE52E1B58C}" presName="img" presStyleLbl="fgImgPlace1" presStyleIdx="3" presStyleCnt="5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5000" b="-35000"/>
          </a:stretch>
        </a:blipFill>
      </dgm:spPr>
      <dgm:t>
        <a:bodyPr/>
        <a:lstStyle/>
        <a:p>
          <a:endParaRPr lang="en-US"/>
        </a:p>
      </dgm:t>
    </dgm:pt>
    <dgm:pt modelId="{2744D346-06D2-41C0-9240-DDDC8FF044C8}" type="pres">
      <dgm:prSet presAssocID="{34D81317-4D87-485C-AA10-D5DE52E1B58C}" presName="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5591F5-B5A8-4EA3-8BCE-126C7B6EE9EB}" type="pres">
      <dgm:prSet presAssocID="{E057F53C-658B-47D7-B7D8-FC91A7E7B2B6}" presName="spacer" presStyleCnt="0"/>
      <dgm:spPr/>
    </dgm:pt>
    <dgm:pt modelId="{F924B201-696F-4CA3-9166-3DC760BD9924}" type="pres">
      <dgm:prSet presAssocID="{20B6FA8F-2FCB-44B2-8998-FDE7A785C928}" presName="comp" presStyleCnt="0"/>
      <dgm:spPr/>
    </dgm:pt>
    <dgm:pt modelId="{9B138BB1-F457-414B-8266-B314936A8A3A}" type="pres">
      <dgm:prSet presAssocID="{20B6FA8F-2FCB-44B2-8998-FDE7A785C928}" presName="box" presStyleLbl="node1" presStyleIdx="4" presStyleCnt="5"/>
      <dgm:spPr/>
      <dgm:t>
        <a:bodyPr/>
        <a:lstStyle/>
        <a:p>
          <a:endParaRPr lang="en-US"/>
        </a:p>
      </dgm:t>
    </dgm:pt>
    <dgm:pt modelId="{FD447246-382D-4AB4-80D7-BBB99B539161}" type="pres">
      <dgm:prSet presAssocID="{20B6FA8F-2FCB-44B2-8998-FDE7A785C928}" presName="img" presStyleLbl="fgImgPlace1" presStyleIdx="4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</dgm:spPr>
      <dgm:t>
        <a:bodyPr/>
        <a:lstStyle/>
        <a:p>
          <a:endParaRPr lang="en-US"/>
        </a:p>
      </dgm:t>
    </dgm:pt>
    <dgm:pt modelId="{5D6A658E-0BEC-4321-90D0-DC7C24CB0787}" type="pres">
      <dgm:prSet presAssocID="{20B6FA8F-2FCB-44B2-8998-FDE7A785C928}" presName="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88CC13F-6825-40C0-9C53-990C525E0940}" srcId="{723F348D-5328-4914-8E66-DA658E2AE6F8}" destId="{DE550C0A-B19B-4246-AD54-1E6374A8E820}" srcOrd="0" destOrd="0" parTransId="{5C4D2914-9BCA-4B6B-81AD-D3C182253F3B}" sibTransId="{4875DEC3-40BB-43E4-8016-3F8BA3D8596B}"/>
    <dgm:cxn modelId="{ED713F28-4652-4DA9-BC57-6E0D3C33A855}" srcId="{DE550C0A-B19B-4246-AD54-1E6374A8E820}" destId="{74B275CD-E388-42B4-8DB4-56C884B7C262}" srcOrd="1" destOrd="0" parTransId="{224CFCCE-A51F-4E08-ABBD-2920026EDB9E}" sibTransId="{10FA6F11-35A8-4035-AE6E-CD410EB3FF83}"/>
    <dgm:cxn modelId="{4567D836-0829-45F5-8770-14D772FED176}" type="presOf" srcId="{AB8C2932-455A-428B-A4C9-53945E1CF380}" destId="{C2F18635-3C0F-4CD0-9EB3-626249CA1E67}" srcOrd="1" destOrd="1" presId="urn:microsoft.com/office/officeart/2005/8/layout/vList4"/>
    <dgm:cxn modelId="{C398D4F4-97E1-484F-ACB6-542C00223AB3}" srcId="{723F348D-5328-4914-8E66-DA658E2AE6F8}" destId="{AC727180-E99F-4F86-87ED-BCF7CECCDA8D}" srcOrd="1" destOrd="0" parTransId="{E125356D-EAB2-4CB8-B1FF-E751077F7E80}" sibTransId="{9349A918-DE7D-4CD4-8604-3FA3FE1F4BF2}"/>
    <dgm:cxn modelId="{33D91C40-4CB4-4348-B1F9-A1FA48A08619}" srcId="{723F348D-5328-4914-8E66-DA658E2AE6F8}" destId="{FB62BBEC-645D-4D64-828F-BC0A1CB78168}" srcOrd="2" destOrd="0" parTransId="{ABD7517E-7384-4C8A-B3F2-16EAF9838E19}" sibTransId="{A39C59C2-DE88-4A14-B9C8-63F51EEA635B}"/>
    <dgm:cxn modelId="{8A027607-847B-4C00-B4F7-51732695F3BB}" type="presOf" srcId="{74B275CD-E388-42B4-8DB4-56C884B7C262}" destId="{5D020B6E-D2C3-41E5-B6A0-5B50D86137A9}" srcOrd="0" destOrd="2" presId="urn:microsoft.com/office/officeart/2005/8/layout/vList4"/>
    <dgm:cxn modelId="{7863698C-1421-4CEB-9CBD-A37AEA0AFF1B}" type="presOf" srcId="{20B6FA8F-2FCB-44B2-8998-FDE7A785C928}" destId="{5D6A658E-0BEC-4321-90D0-DC7C24CB0787}" srcOrd="1" destOrd="0" presId="urn:microsoft.com/office/officeart/2005/8/layout/vList4"/>
    <dgm:cxn modelId="{1E31E706-3DDB-4579-8765-CA49F483802A}" srcId="{AC727180-E99F-4F86-87ED-BCF7CECCDA8D}" destId="{2CF5554E-4302-48E2-8A08-118DD6BC00E6}" srcOrd="1" destOrd="0" parTransId="{995B08CF-6963-4EFB-818D-7271458DBBC5}" sibTransId="{A3BF3B79-B8D9-4137-842B-2D8ED33584CA}"/>
    <dgm:cxn modelId="{A2149136-8A5E-463F-8803-A61B40D625DF}" srcId="{AC727180-E99F-4F86-87ED-BCF7CECCDA8D}" destId="{AB8C2932-455A-428B-A4C9-53945E1CF380}" srcOrd="0" destOrd="0" parTransId="{20D7C250-7D0D-4839-8F66-713DBBFC36DD}" sibTransId="{9EDB4B23-EECD-4479-80A0-F77ABAB48A6D}"/>
    <dgm:cxn modelId="{80456342-652A-4F5B-9378-6143F93FBBF0}" type="presOf" srcId="{34D81317-4D87-485C-AA10-D5DE52E1B58C}" destId="{2744D346-06D2-41C0-9240-DDDC8FF044C8}" srcOrd="1" destOrd="0" presId="urn:microsoft.com/office/officeart/2005/8/layout/vList4"/>
    <dgm:cxn modelId="{BE385F60-E287-4DB0-B9B9-468E783C4410}" srcId="{FB62BBEC-645D-4D64-828F-BC0A1CB78168}" destId="{F4B018A0-7B22-44CF-8856-32B034F1DCDA}" srcOrd="0" destOrd="0" parTransId="{65AB272E-2CCC-47B5-819F-AFD93AF4E76F}" sibTransId="{D08699E9-0295-40CE-BB1E-70C448790602}"/>
    <dgm:cxn modelId="{3DDEC02B-A733-407F-9286-732AA663B0DE}" type="presOf" srcId="{FB62BBEC-645D-4D64-828F-BC0A1CB78168}" destId="{90EDA28E-F100-4804-91FF-DE64A6715C08}" srcOrd="1" destOrd="0" presId="urn:microsoft.com/office/officeart/2005/8/layout/vList4"/>
    <dgm:cxn modelId="{F8C98141-0749-4606-BB17-CFEC9F4E3442}" type="presOf" srcId="{7D7EA7A0-AA07-4414-9C0E-51EB67E6157D}" destId="{90EDA28E-F100-4804-91FF-DE64A6715C08}" srcOrd="1" destOrd="2" presId="urn:microsoft.com/office/officeart/2005/8/layout/vList4"/>
    <dgm:cxn modelId="{4DFB67B5-59DD-4E5F-AF43-3267E9F3DA6F}" type="presOf" srcId="{DE550C0A-B19B-4246-AD54-1E6374A8E820}" destId="{5D020B6E-D2C3-41E5-B6A0-5B50D86137A9}" srcOrd="0" destOrd="0" presId="urn:microsoft.com/office/officeart/2005/8/layout/vList4"/>
    <dgm:cxn modelId="{11986841-AB6F-4A77-AA9C-11AB686E8C07}" type="presOf" srcId="{FB62BBEC-645D-4D64-828F-BC0A1CB78168}" destId="{4A8BE728-1334-40C8-9466-E2BC43AD5650}" srcOrd="0" destOrd="0" presId="urn:microsoft.com/office/officeart/2005/8/layout/vList4"/>
    <dgm:cxn modelId="{5E7050F2-F7F0-4147-8081-27D4DC915084}" srcId="{723F348D-5328-4914-8E66-DA658E2AE6F8}" destId="{34D81317-4D87-485C-AA10-D5DE52E1B58C}" srcOrd="3" destOrd="0" parTransId="{5E8BE3CB-5C5E-49BF-B1B9-3214E83DAF82}" sibTransId="{E057F53C-658B-47D7-B7D8-FC91A7E7B2B6}"/>
    <dgm:cxn modelId="{751DD25E-562E-42C5-A6C6-7309AED5910D}" type="presOf" srcId="{AB8C2932-455A-428B-A4C9-53945E1CF380}" destId="{D1D9DEBE-5606-469F-A908-480F2862E8D6}" srcOrd="0" destOrd="1" presId="urn:microsoft.com/office/officeart/2005/8/layout/vList4"/>
    <dgm:cxn modelId="{F18E94DC-8D1A-4316-A2F2-8E4C1230A381}" type="presOf" srcId="{F4B018A0-7B22-44CF-8856-32B034F1DCDA}" destId="{4A8BE728-1334-40C8-9466-E2BC43AD5650}" srcOrd="0" destOrd="1" presId="urn:microsoft.com/office/officeart/2005/8/layout/vList4"/>
    <dgm:cxn modelId="{89D1DE6F-960B-4A69-9A69-678CBE15D153}" type="presOf" srcId="{76568C16-2EF9-45A4-A755-B4BCF9F7E784}" destId="{5D020B6E-D2C3-41E5-B6A0-5B50D86137A9}" srcOrd="0" destOrd="1" presId="urn:microsoft.com/office/officeart/2005/8/layout/vList4"/>
    <dgm:cxn modelId="{96D98ABC-7E2A-4030-BFCD-0F5F990E0054}" type="presOf" srcId="{34D81317-4D87-485C-AA10-D5DE52E1B58C}" destId="{B55C4F32-3329-4FDA-8BE1-B42FE659DE79}" srcOrd="0" destOrd="0" presId="urn:microsoft.com/office/officeart/2005/8/layout/vList4"/>
    <dgm:cxn modelId="{1BC43816-575A-4D1F-87CF-F3EDD46E78AD}" srcId="{DE550C0A-B19B-4246-AD54-1E6374A8E820}" destId="{76568C16-2EF9-45A4-A755-B4BCF9F7E784}" srcOrd="0" destOrd="0" parTransId="{A36DE5B5-156C-4A55-A464-6BE59CD901AB}" sibTransId="{58B4CF35-18A5-46DC-B863-CA475C0FD2AD}"/>
    <dgm:cxn modelId="{63627B3C-86EC-4768-960B-7745FF3A756C}" type="presOf" srcId="{7D7EA7A0-AA07-4414-9C0E-51EB67E6157D}" destId="{4A8BE728-1334-40C8-9466-E2BC43AD5650}" srcOrd="0" destOrd="2" presId="urn:microsoft.com/office/officeart/2005/8/layout/vList4"/>
    <dgm:cxn modelId="{A4261EE0-F34E-490B-8B3F-E18418396B45}" type="presOf" srcId="{2CF5554E-4302-48E2-8A08-118DD6BC00E6}" destId="{C2F18635-3C0F-4CD0-9EB3-626249CA1E67}" srcOrd="1" destOrd="2" presId="urn:microsoft.com/office/officeart/2005/8/layout/vList4"/>
    <dgm:cxn modelId="{F84ECC5A-C54C-4103-86A1-D4C0D3FC0A32}" type="presOf" srcId="{74B275CD-E388-42B4-8DB4-56C884B7C262}" destId="{CC6A736E-1DF8-4E8E-84E1-695EFE2AE253}" srcOrd="1" destOrd="2" presId="urn:microsoft.com/office/officeart/2005/8/layout/vList4"/>
    <dgm:cxn modelId="{FE57F29B-A98E-4321-AD0C-7FFD71926B7F}" type="presOf" srcId="{723F348D-5328-4914-8E66-DA658E2AE6F8}" destId="{534AE060-877A-4ABA-934A-175941AA5EF2}" srcOrd="0" destOrd="0" presId="urn:microsoft.com/office/officeart/2005/8/layout/vList4"/>
    <dgm:cxn modelId="{938E4078-4872-4F7B-838B-1B3E8BE02EE9}" type="presOf" srcId="{DE550C0A-B19B-4246-AD54-1E6374A8E820}" destId="{CC6A736E-1DF8-4E8E-84E1-695EFE2AE253}" srcOrd="1" destOrd="0" presId="urn:microsoft.com/office/officeart/2005/8/layout/vList4"/>
    <dgm:cxn modelId="{34CA487F-DCB3-4D79-8CCA-F58A055D49CD}" srcId="{723F348D-5328-4914-8E66-DA658E2AE6F8}" destId="{20B6FA8F-2FCB-44B2-8998-FDE7A785C928}" srcOrd="4" destOrd="0" parTransId="{69ABA162-6B88-4E5F-A60C-6EB267CF8262}" sibTransId="{CFCEA872-BFE3-4849-B5D2-D7D4F455CDA8}"/>
    <dgm:cxn modelId="{73EC80EF-7D92-44BE-8CC4-5BE3CFD64167}" type="presOf" srcId="{2CF5554E-4302-48E2-8A08-118DD6BC00E6}" destId="{D1D9DEBE-5606-469F-A908-480F2862E8D6}" srcOrd="0" destOrd="2" presId="urn:microsoft.com/office/officeart/2005/8/layout/vList4"/>
    <dgm:cxn modelId="{3AB058D8-C688-427C-91BD-D0A464347372}" type="presOf" srcId="{76568C16-2EF9-45A4-A755-B4BCF9F7E784}" destId="{CC6A736E-1DF8-4E8E-84E1-695EFE2AE253}" srcOrd="1" destOrd="1" presId="urn:microsoft.com/office/officeart/2005/8/layout/vList4"/>
    <dgm:cxn modelId="{A797DB42-340B-4EF9-89F1-923D547580C7}" type="presOf" srcId="{AC727180-E99F-4F86-87ED-BCF7CECCDA8D}" destId="{C2F18635-3C0F-4CD0-9EB3-626249CA1E67}" srcOrd="1" destOrd="0" presId="urn:microsoft.com/office/officeart/2005/8/layout/vList4"/>
    <dgm:cxn modelId="{8C9D7E9E-3140-4A0E-B93B-5A3C23543EDC}" type="presOf" srcId="{20B6FA8F-2FCB-44B2-8998-FDE7A785C928}" destId="{9B138BB1-F457-414B-8266-B314936A8A3A}" srcOrd="0" destOrd="0" presId="urn:microsoft.com/office/officeart/2005/8/layout/vList4"/>
    <dgm:cxn modelId="{5BAE621F-1135-4E10-A9C0-FB15D669D3F0}" srcId="{FB62BBEC-645D-4D64-828F-BC0A1CB78168}" destId="{7D7EA7A0-AA07-4414-9C0E-51EB67E6157D}" srcOrd="1" destOrd="0" parTransId="{CB08527C-2F26-404D-9A1B-FBDF1A8D2156}" sibTransId="{70841D27-EE0A-462A-B212-B52F411CCE25}"/>
    <dgm:cxn modelId="{183599B0-ED4C-413D-B167-CEC77A03B6CA}" type="presOf" srcId="{AC727180-E99F-4F86-87ED-BCF7CECCDA8D}" destId="{D1D9DEBE-5606-469F-A908-480F2862E8D6}" srcOrd="0" destOrd="0" presId="urn:microsoft.com/office/officeart/2005/8/layout/vList4"/>
    <dgm:cxn modelId="{2644364F-30CC-4173-A09D-575DEC3C74BB}" type="presOf" srcId="{F4B018A0-7B22-44CF-8856-32B034F1DCDA}" destId="{90EDA28E-F100-4804-91FF-DE64A6715C08}" srcOrd="1" destOrd="1" presId="urn:microsoft.com/office/officeart/2005/8/layout/vList4"/>
    <dgm:cxn modelId="{A5BFD67A-37C1-4259-AE75-94668BADE383}" type="presParOf" srcId="{534AE060-877A-4ABA-934A-175941AA5EF2}" destId="{34E0FC1D-1D8D-4009-AE28-5CDF6DFF8FB4}" srcOrd="0" destOrd="0" presId="urn:microsoft.com/office/officeart/2005/8/layout/vList4"/>
    <dgm:cxn modelId="{CA5DDAA1-DE0A-4FB7-9680-09E13A491CF3}" type="presParOf" srcId="{34E0FC1D-1D8D-4009-AE28-5CDF6DFF8FB4}" destId="{5D020B6E-D2C3-41E5-B6A0-5B50D86137A9}" srcOrd="0" destOrd="0" presId="urn:microsoft.com/office/officeart/2005/8/layout/vList4"/>
    <dgm:cxn modelId="{88D4FC96-7230-4BAC-8F65-88405D3E80FE}" type="presParOf" srcId="{34E0FC1D-1D8D-4009-AE28-5CDF6DFF8FB4}" destId="{58D70375-5449-48FD-ACE9-B16202805A3B}" srcOrd="1" destOrd="0" presId="urn:microsoft.com/office/officeart/2005/8/layout/vList4"/>
    <dgm:cxn modelId="{B3FFEC2F-0C8D-4958-BA7C-44B4A7B3BD90}" type="presParOf" srcId="{34E0FC1D-1D8D-4009-AE28-5CDF6DFF8FB4}" destId="{CC6A736E-1DF8-4E8E-84E1-695EFE2AE253}" srcOrd="2" destOrd="0" presId="urn:microsoft.com/office/officeart/2005/8/layout/vList4"/>
    <dgm:cxn modelId="{E41AA45B-9808-44E9-A426-3F751ADC9663}" type="presParOf" srcId="{534AE060-877A-4ABA-934A-175941AA5EF2}" destId="{51A798E3-E52F-412E-9C59-3880823C0CA4}" srcOrd="1" destOrd="0" presId="urn:microsoft.com/office/officeart/2005/8/layout/vList4"/>
    <dgm:cxn modelId="{0209CB8C-E084-4405-9CFE-1A2E0655B331}" type="presParOf" srcId="{534AE060-877A-4ABA-934A-175941AA5EF2}" destId="{9C3262D8-7B92-4390-93C5-6101BE2CEA07}" srcOrd="2" destOrd="0" presId="urn:microsoft.com/office/officeart/2005/8/layout/vList4"/>
    <dgm:cxn modelId="{4853878D-1FE3-4755-991D-931BB52ADE8A}" type="presParOf" srcId="{9C3262D8-7B92-4390-93C5-6101BE2CEA07}" destId="{D1D9DEBE-5606-469F-A908-480F2862E8D6}" srcOrd="0" destOrd="0" presId="urn:microsoft.com/office/officeart/2005/8/layout/vList4"/>
    <dgm:cxn modelId="{717C7161-EBE2-44FE-8BD3-D66A7516080D}" type="presParOf" srcId="{9C3262D8-7B92-4390-93C5-6101BE2CEA07}" destId="{BBE60793-54B9-465D-A2EE-742662209C78}" srcOrd="1" destOrd="0" presId="urn:microsoft.com/office/officeart/2005/8/layout/vList4"/>
    <dgm:cxn modelId="{B5A7D219-D438-41AD-8E15-DBA456E62151}" type="presParOf" srcId="{9C3262D8-7B92-4390-93C5-6101BE2CEA07}" destId="{C2F18635-3C0F-4CD0-9EB3-626249CA1E67}" srcOrd="2" destOrd="0" presId="urn:microsoft.com/office/officeart/2005/8/layout/vList4"/>
    <dgm:cxn modelId="{CA564C05-FB6F-4681-B445-248666DDD9F5}" type="presParOf" srcId="{534AE060-877A-4ABA-934A-175941AA5EF2}" destId="{28A61866-B0D2-485A-B588-5C7AF1F4027D}" srcOrd="3" destOrd="0" presId="urn:microsoft.com/office/officeart/2005/8/layout/vList4"/>
    <dgm:cxn modelId="{5E90C119-624C-44BC-970E-61FD859C4D76}" type="presParOf" srcId="{534AE060-877A-4ABA-934A-175941AA5EF2}" destId="{77CB7390-3FAC-42C8-AAB0-BB494BA0257A}" srcOrd="4" destOrd="0" presId="urn:microsoft.com/office/officeart/2005/8/layout/vList4"/>
    <dgm:cxn modelId="{9B335291-90EB-431C-A7C6-943DE42701C7}" type="presParOf" srcId="{77CB7390-3FAC-42C8-AAB0-BB494BA0257A}" destId="{4A8BE728-1334-40C8-9466-E2BC43AD5650}" srcOrd="0" destOrd="0" presId="urn:microsoft.com/office/officeart/2005/8/layout/vList4"/>
    <dgm:cxn modelId="{5D7E71FF-1C61-438F-8E08-CB6EDD47A001}" type="presParOf" srcId="{77CB7390-3FAC-42C8-AAB0-BB494BA0257A}" destId="{AC4792B6-AB83-4FB4-A406-13F6ADF66EBA}" srcOrd="1" destOrd="0" presId="urn:microsoft.com/office/officeart/2005/8/layout/vList4"/>
    <dgm:cxn modelId="{AADF0EB1-C9E6-4022-90CC-7E21F512C227}" type="presParOf" srcId="{77CB7390-3FAC-42C8-AAB0-BB494BA0257A}" destId="{90EDA28E-F100-4804-91FF-DE64A6715C08}" srcOrd="2" destOrd="0" presId="urn:microsoft.com/office/officeart/2005/8/layout/vList4"/>
    <dgm:cxn modelId="{835F5942-E363-4509-BB7F-E87840D781C8}" type="presParOf" srcId="{534AE060-877A-4ABA-934A-175941AA5EF2}" destId="{EFC19D0F-BB1E-409A-B8FC-C20EAD40E12C}" srcOrd="5" destOrd="0" presId="urn:microsoft.com/office/officeart/2005/8/layout/vList4"/>
    <dgm:cxn modelId="{36C76F9B-C473-4D45-86D7-35CA4CA0E8A2}" type="presParOf" srcId="{534AE060-877A-4ABA-934A-175941AA5EF2}" destId="{0F9FE13A-688F-4C7E-BCB8-9436A7849689}" srcOrd="6" destOrd="0" presId="urn:microsoft.com/office/officeart/2005/8/layout/vList4"/>
    <dgm:cxn modelId="{EE47490B-A4E7-49F5-99EC-99C9E9D874B2}" type="presParOf" srcId="{0F9FE13A-688F-4C7E-BCB8-9436A7849689}" destId="{B55C4F32-3329-4FDA-8BE1-B42FE659DE79}" srcOrd="0" destOrd="0" presId="urn:microsoft.com/office/officeart/2005/8/layout/vList4"/>
    <dgm:cxn modelId="{0E94760B-0EE6-4139-993A-4AFFA520000D}" type="presParOf" srcId="{0F9FE13A-688F-4C7E-BCB8-9436A7849689}" destId="{B44801CF-38A6-4232-9D82-26CA6026078D}" srcOrd="1" destOrd="0" presId="urn:microsoft.com/office/officeart/2005/8/layout/vList4"/>
    <dgm:cxn modelId="{A30051B4-33CA-45D5-8757-503DF019B7B6}" type="presParOf" srcId="{0F9FE13A-688F-4C7E-BCB8-9436A7849689}" destId="{2744D346-06D2-41C0-9240-DDDC8FF044C8}" srcOrd="2" destOrd="0" presId="urn:microsoft.com/office/officeart/2005/8/layout/vList4"/>
    <dgm:cxn modelId="{B6BACD36-D8D8-442D-9B39-3683DDDD446A}" type="presParOf" srcId="{534AE060-877A-4ABA-934A-175941AA5EF2}" destId="{C65591F5-B5A8-4EA3-8BCE-126C7B6EE9EB}" srcOrd="7" destOrd="0" presId="urn:microsoft.com/office/officeart/2005/8/layout/vList4"/>
    <dgm:cxn modelId="{EBECB861-BD91-46E2-9F21-980D82FDF22C}" type="presParOf" srcId="{534AE060-877A-4ABA-934A-175941AA5EF2}" destId="{F924B201-696F-4CA3-9166-3DC760BD9924}" srcOrd="8" destOrd="0" presId="urn:microsoft.com/office/officeart/2005/8/layout/vList4"/>
    <dgm:cxn modelId="{D1D4E94D-8457-4386-8727-CFB6AA29A819}" type="presParOf" srcId="{F924B201-696F-4CA3-9166-3DC760BD9924}" destId="{9B138BB1-F457-414B-8266-B314936A8A3A}" srcOrd="0" destOrd="0" presId="urn:microsoft.com/office/officeart/2005/8/layout/vList4"/>
    <dgm:cxn modelId="{9D37B648-558C-49AF-AD1A-809050E82A58}" type="presParOf" srcId="{F924B201-696F-4CA3-9166-3DC760BD9924}" destId="{FD447246-382D-4AB4-80D7-BBB99B539161}" srcOrd="1" destOrd="0" presId="urn:microsoft.com/office/officeart/2005/8/layout/vList4"/>
    <dgm:cxn modelId="{423F810D-9924-4048-8754-F87B872225A5}" type="presParOf" srcId="{F924B201-696F-4CA3-9166-3DC760BD9924}" destId="{5D6A658E-0BEC-4321-90D0-DC7C24CB0787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D97B22-9D92-48F9-96BC-65E35AB6C14D}">
      <dsp:nvSpPr>
        <dsp:cNvPr id="0" name=""/>
        <dsp:cNvSpPr/>
      </dsp:nvSpPr>
      <dsp:spPr>
        <a:xfrm>
          <a:off x="2043" y="0"/>
          <a:ext cx="2141543" cy="510540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0" kern="1200" dirty="0" smtClean="0"/>
            <a:t>Surviving everyday ups &amp; downs of friendships</a:t>
          </a:r>
          <a:endParaRPr lang="en-US" sz="2500" kern="1200" dirty="0"/>
        </a:p>
      </dsp:txBody>
      <dsp:txXfrm>
        <a:off x="2043" y="2042160"/>
        <a:ext cx="2141543" cy="2042160"/>
      </dsp:txXfrm>
    </dsp:sp>
    <dsp:sp modelId="{21D69662-3175-4223-B3E2-04543A52C2C1}">
      <dsp:nvSpPr>
        <dsp:cNvPr id="0" name=""/>
        <dsp:cNvSpPr/>
      </dsp:nvSpPr>
      <dsp:spPr>
        <a:xfrm>
          <a:off x="222765" y="306324"/>
          <a:ext cx="1700098" cy="1700098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09F4EC-9520-4042-89A5-D8D3B7C24830}">
      <dsp:nvSpPr>
        <dsp:cNvPr id="0" name=""/>
        <dsp:cNvSpPr/>
      </dsp:nvSpPr>
      <dsp:spPr>
        <a:xfrm>
          <a:off x="2207833" y="0"/>
          <a:ext cx="2141543" cy="5105400"/>
        </a:xfrm>
        <a:prstGeom prst="roundRect">
          <a:avLst>
            <a:gd name="adj" fmla="val 10000"/>
          </a:avLst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0" kern="1200" dirty="0" smtClean="0"/>
            <a:t>The hype about being popular</a:t>
          </a:r>
          <a:endParaRPr lang="en-US" sz="2500" kern="1200" dirty="0"/>
        </a:p>
      </dsp:txBody>
      <dsp:txXfrm>
        <a:off x="2207833" y="2042160"/>
        <a:ext cx="2141543" cy="2042160"/>
      </dsp:txXfrm>
    </dsp:sp>
    <dsp:sp modelId="{D7082E13-B6B3-4A6E-9453-5EA0085D0ABE}">
      <dsp:nvSpPr>
        <dsp:cNvPr id="0" name=""/>
        <dsp:cNvSpPr/>
      </dsp:nvSpPr>
      <dsp:spPr>
        <a:xfrm>
          <a:off x="2428555" y="306324"/>
          <a:ext cx="1700098" cy="1700098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0" r="-20000"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921AF7-7A46-419C-98BD-C9AE9AE2DE58}">
      <dsp:nvSpPr>
        <dsp:cNvPr id="0" name=""/>
        <dsp:cNvSpPr/>
      </dsp:nvSpPr>
      <dsp:spPr>
        <a:xfrm>
          <a:off x="4413623" y="0"/>
          <a:ext cx="2141543" cy="5105400"/>
        </a:xfrm>
        <a:prstGeom prst="roundRect">
          <a:avLst>
            <a:gd name="adj" fmla="val 10000"/>
          </a:avLst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0" kern="1200" dirty="0" smtClean="0"/>
            <a:t>Making and being a friend</a:t>
          </a:r>
          <a:endParaRPr lang="en-US" sz="2500" kern="1200" dirty="0"/>
        </a:p>
      </dsp:txBody>
      <dsp:txXfrm>
        <a:off x="4413623" y="2042160"/>
        <a:ext cx="2141543" cy="2042160"/>
      </dsp:txXfrm>
    </dsp:sp>
    <dsp:sp modelId="{27BFFD2A-8821-4E7B-A2C9-55F561575FA0}">
      <dsp:nvSpPr>
        <dsp:cNvPr id="0" name=""/>
        <dsp:cNvSpPr/>
      </dsp:nvSpPr>
      <dsp:spPr>
        <a:xfrm>
          <a:off x="4634345" y="306324"/>
          <a:ext cx="1700098" cy="1700098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40A5F0-9AC4-49CC-85D4-9F59AF1B02E2}">
      <dsp:nvSpPr>
        <dsp:cNvPr id="0" name=""/>
        <dsp:cNvSpPr/>
      </dsp:nvSpPr>
      <dsp:spPr>
        <a:xfrm>
          <a:off x="6619413" y="0"/>
          <a:ext cx="2141543" cy="5105400"/>
        </a:xfrm>
        <a:prstGeom prst="roundRect">
          <a:avLst>
            <a:gd name="adj" fmla="val 1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0" kern="1200" smtClean="0"/>
            <a:t>Handling Peer pressure</a:t>
          </a:r>
          <a:endParaRPr lang="en-US" sz="2500" b="0" kern="1200" dirty="0" smtClean="0"/>
        </a:p>
      </dsp:txBody>
      <dsp:txXfrm>
        <a:off x="6619413" y="2042160"/>
        <a:ext cx="2141543" cy="2042160"/>
      </dsp:txXfrm>
    </dsp:sp>
    <dsp:sp modelId="{9BCC279D-881E-468C-8E95-8631EF27D31F}">
      <dsp:nvSpPr>
        <dsp:cNvPr id="0" name=""/>
        <dsp:cNvSpPr/>
      </dsp:nvSpPr>
      <dsp:spPr>
        <a:xfrm>
          <a:off x="6840135" y="306324"/>
          <a:ext cx="1700098" cy="1700098"/>
        </a:xfrm>
        <a:prstGeom prst="ellipse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4000" b="-24000"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6547A9-0216-4AB3-8312-D2DCDFC7A63D}">
      <dsp:nvSpPr>
        <dsp:cNvPr id="0" name=""/>
        <dsp:cNvSpPr/>
      </dsp:nvSpPr>
      <dsp:spPr>
        <a:xfrm>
          <a:off x="350519" y="4084319"/>
          <a:ext cx="8061960" cy="765810"/>
        </a:xfrm>
        <a:prstGeom prst="leftRight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8A2451-4CF4-47E1-93A8-BC9BBC7A1BDE}">
      <dsp:nvSpPr>
        <dsp:cNvPr id="0" name=""/>
        <dsp:cNvSpPr/>
      </dsp:nvSpPr>
      <dsp:spPr>
        <a:xfrm rot="18000000">
          <a:off x="1050" y="3074407"/>
          <a:ext cx="2233538" cy="1451799"/>
        </a:xfrm>
        <a:prstGeom prst="round2Same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40640" rIns="12192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Fail you</a:t>
          </a:r>
          <a:endParaRPr lang="en-US" sz="3200" kern="1200" dirty="0"/>
        </a:p>
      </dsp:txBody>
      <dsp:txXfrm>
        <a:off x="102609" y="3127560"/>
        <a:ext cx="2091796" cy="1380928"/>
      </dsp:txXfrm>
    </dsp:sp>
    <dsp:sp modelId="{F70E2F94-B143-4522-B642-6D8BCBAED81C}">
      <dsp:nvSpPr>
        <dsp:cNvPr id="0" name=""/>
        <dsp:cNvSpPr/>
      </dsp:nvSpPr>
      <dsp:spPr>
        <a:xfrm rot="20400000">
          <a:off x="1975803" y="1417393"/>
          <a:ext cx="2233538" cy="1451799"/>
        </a:xfrm>
        <a:prstGeom prst="round2SameRect">
          <a:avLst/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40640" rIns="12192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Gossip about you</a:t>
          </a:r>
          <a:endParaRPr lang="en-US" sz="3200" kern="1200" dirty="0"/>
        </a:p>
      </dsp:txBody>
      <dsp:txXfrm>
        <a:off x="2058794" y="1486127"/>
        <a:ext cx="2091796" cy="1380928"/>
      </dsp:txXfrm>
    </dsp:sp>
    <dsp:sp modelId="{D92C4D42-B29B-4502-A847-3879ECAC4E72}">
      <dsp:nvSpPr>
        <dsp:cNvPr id="0" name=""/>
        <dsp:cNvSpPr/>
      </dsp:nvSpPr>
      <dsp:spPr>
        <a:xfrm rot="1200000">
          <a:off x="4553658" y="1417393"/>
          <a:ext cx="2233538" cy="1451799"/>
        </a:xfrm>
        <a:prstGeom prst="round2SameRect">
          <a:avLst/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40640" rIns="12192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Turn on you</a:t>
          </a:r>
          <a:endParaRPr lang="en-US" sz="3200" kern="1200" dirty="0"/>
        </a:p>
      </dsp:txBody>
      <dsp:txXfrm>
        <a:off x="4612409" y="1486127"/>
        <a:ext cx="2091796" cy="1380928"/>
      </dsp:txXfrm>
    </dsp:sp>
    <dsp:sp modelId="{89282411-E7CC-49C9-95AF-1D913E462A4B}">
      <dsp:nvSpPr>
        <dsp:cNvPr id="0" name=""/>
        <dsp:cNvSpPr/>
      </dsp:nvSpPr>
      <dsp:spPr>
        <a:xfrm rot="3600000">
          <a:off x="6528411" y="3074407"/>
          <a:ext cx="2233538" cy="1451799"/>
        </a:xfrm>
        <a:prstGeom prst="round2Same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40640" rIns="12192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Get up &amp; move away</a:t>
          </a:r>
          <a:endParaRPr lang="en-US" sz="3200" kern="1200" dirty="0"/>
        </a:p>
      </dsp:txBody>
      <dsp:txXfrm>
        <a:off x="6568594" y="3127560"/>
        <a:ext cx="2091796" cy="138092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020B6E-D2C3-41E5-B6A0-5B50D86137A9}">
      <dsp:nvSpPr>
        <dsp:cNvPr id="0" name=""/>
        <dsp:cNvSpPr/>
      </dsp:nvSpPr>
      <dsp:spPr>
        <a:xfrm>
          <a:off x="0" y="0"/>
          <a:ext cx="8959970" cy="99180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t" anchorCtr="0">
          <a:noAutofit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smtClean="0"/>
            <a:t>Back biting/gossip</a:t>
          </a:r>
          <a:endParaRPr lang="en-US" sz="4400" kern="1200" dirty="0"/>
        </a:p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4400" kern="1200"/>
        </a:p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4400" kern="1200"/>
        </a:p>
      </dsp:txBody>
      <dsp:txXfrm>
        <a:off x="1891174" y="0"/>
        <a:ext cx="7068795" cy="991803"/>
      </dsp:txXfrm>
    </dsp:sp>
    <dsp:sp modelId="{58D70375-5449-48FD-ACE9-B16202805A3B}">
      <dsp:nvSpPr>
        <dsp:cNvPr id="0" name=""/>
        <dsp:cNvSpPr/>
      </dsp:nvSpPr>
      <dsp:spPr>
        <a:xfrm>
          <a:off x="99180" y="99180"/>
          <a:ext cx="1791994" cy="79344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9000" b="-19000"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D9DEBE-5606-469F-A908-480F2862E8D6}">
      <dsp:nvSpPr>
        <dsp:cNvPr id="0" name=""/>
        <dsp:cNvSpPr/>
      </dsp:nvSpPr>
      <dsp:spPr>
        <a:xfrm>
          <a:off x="0" y="1090983"/>
          <a:ext cx="8959970" cy="991803"/>
        </a:xfrm>
        <a:prstGeom prst="roundRect">
          <a:avLst>
            <a:gd name="adj" fmla="val 10000"/>
          </a:avLst>
        </a:prstGeom>
        <a:solidFill>
          <a:schemeClr val="accent2">
            <a:hueOff val="1170380"/>
            <a:satOff val="-1460"/>
            <a:lumOff val="343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t" anchorCtr="0">
          <a:noAutofit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smtClean="0"/>
            <a:t>Exclusion</a:t>
          </a:r>
          <a:endParaRPr lang="en-US" sz="4400" kern="1200" dirty="0"/>
        </a:p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4400" kern="1200"/>
        </a:p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4400" kern="1200"/>
        </a:p>
      </dsp:txBody>
      <dsp:txXfrm>
        <a:off x="1891174" y="1090983"/>
        <a:ext cx="7068795" cy="991803"/>
      </dsp:txXfrm>
    </dsp:sp>
    <dsp:sp modelId="{BBE60793-54B9-465D-A2EE-742662209C78}">
      <dsp:nvSpPr>
        <dsp:cNvPr id="0" name=""/>
        <dsp:cNvSpPr/>
      </dsp:nvSpPr>
      <dsp:spPr>
        <a:xfrm>
          <a:off x="99180" y="1190163"/>
          <a:ext cx="1791994" cy="79344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1000" b="-31000"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8BE728-1334-40C8-9466-E2BC43AD5650}">
      <dsp:nvSpPr>
        <dsp:cNvPr id="0" name=""/>
        <dsp:cNvSpPr/>
      </dsp:nvSpPr>
      <dsp:spPr>
        <a:xfrm>
          <a:off x="0" y="2181966"/>
          <a:ext cx="8959970" cy="991803"/>
        </a:xfrm>
        <a:prstGeom prst="roundRect">
          <a:avLst>
            <a:gd name="adj" fmla="val 10000"/>
          </a:avLst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t" anchorCtr="0">
          <a:noAutofit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smtClean="0"/>
            <a:t>Name </a:t>
          </a:r>
          <a:r>
            <a:rPr lang="en-US" sz="4400" kern="1200" dirty="0" smtClean="0"/>
            <a:t>calling/dissing</a:t>
          </a:r>
          <a:endParaRPr lang="en-US" sz="4400" kern="1200" dirty="0"/>
        </a:p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4400" kern="1200"/>
        </a:p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4400" kern="1200"/>
        </a:p>
      </dsp:txBody>
      <dsp:txXfrm>
        <a:off x="1891174" y="2181966"/>
        <a:ext cx="7068795" cy="991803"/>
      </dsp:txXfrm>
    </dsp:sp>
    <dsp:sp modelId="{AC4792B6-AB83-4FB4-A406-13F6ADF66EBA}">
      <dsp:nvSpPr>
        <dsp:cNvPr id="0" name=""/>
        <dsp:cNvSpPr/>
      </dsp:nvSpPr>
      <dsp:spPr>
        <a:xfrm>
          <a:off x="99180" y="2281146"/>
          <a:ext cx="1791994" cy="79344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4000" b="-24000"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5C4F32-3329-4FDA-8BE1-B42FE659DE79}">
      <dsp:nvSpPr>
        <dsp:cNvPr id="0" name=""/>
        <dsp:cNvSpPr/>
      </dsp:nvSpPr>
      <dsp:spPr>
        <a:xfrm>
          <a:off x="0" y="3272949"/>
          <a:ext cx="8959970" cy="991803"/>
        </a:xfrm>
        <a:prstGeom prst="roundRect">
          <a:avLst>
            <a:gd name="adj" fmla="val 10000"/>
          </a:avLst>
        </a:prstGeom>
        <a:solidFill>
          <a:schemeClr val="accent2">
            <a:hueOff val="3511139"/>
            <a:satOff val="-4379"/>
            <a:lumOff val="103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smtClean="0"/>
            <a:t>Rumors</a:t>
          </a:r>
          <a:endParaRPr lang="en-US" sz="4400" kern="1200" dirty="0" smtClean="0"/>
        </a:p>
      </dsp:txBody>
      <dsp:txXfrm>
        <a:off x="1891174" y="3272949"/>
        <a:ext cx="7068795" cy="991803"/>
      </dsp:txXfrm>
    </dsp:sp>
    <dsp:sp modelId="{B44801CF-38A6-4232-9D82-26CA6026078D}">
      <dsp:nvSpPr>
        <dsp:cNvPr id="0" name=""/>
        <dsp:cNvSpPr/>
      </dsp:nvSpPr>
      <dsp:spPr>
        <a:xfrm>
          <a:off x="99180" y="3372130"/>
          <a:ext cx="1791994" cy="79344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5000" b="-35000"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138BB1-F457-414B-8266-B314936A8A3A}">
      <dsp:nvSpPr>
        <dsp:cNvPr id="0" name=""/>
        <dsp:cNvSpPr/>
      </dsp:nvSpPr>
      <dsp:spPr>
        <a:xfrm>
          <a:off x="0" y="4363933"/>
          <a:ext cx="8959970" cy="991803"/>
        </a:xfrm>
        <a:prstGeom prst="roundRect">
          <a:avLst>
            <a:gd name="adj" fmla="val 10000"/>
          </a:avLst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smtClean="0"/>
            <a:t>Ever-shifting friendship</a:t>
          </a:r>
          <a:endParaRPr lang="en-US" sz="4400" kern="1200" dirty="0" smtClean="0"/>
        </a:p>
      </dsp:txBody>
      <dsp:txXfrm>
        <a:off x="1891174" y="4363933"/>
        <a:ext cx="7068795" cy="991803"/>
      </dsp:txXfrm>
    </dsp:sp>
    <dsp:sp modelId="{FD447246-382D-4AB4-80D7-BBB99B539161}">
      <dsp:nvSpPr>
        <dsp:cNvPr id="0" name=""/>
        <dsp:cNvSpPr/>
      </dsp:nvSpPr>
      <dsp:spPr>
        <a:xfrm>
          <a:off x="99180" y="4463113"/>
          <a:ext cx="1791994" cy="79344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diagrams.loki3.com/TabbedArc+Icon">
  <dgm:title val="Tabbed Arc"/>
  <dgm:desc val="Use to show a set of related items arcing over a common area.  Best with small amounts of text."/>
  <dgm:catLst>
    <dgm:cat type="relationship" pri="20500"/>
    <dgm:cat type="officeonline" pri="4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1">
        <dgm:alg type="cycle"/>
      </dgm:if>
      <dgm:else name="Name3">
        <dgm:choose name="Name4">
          <dgm:if name="Name5" axis="ch" ptType="node" func="cnt" op="lte" val="3">
            <dgm:choose name="Name6">
              <dgm:if name="Name7" func="var" arg="dir" op="equ" val="norm">
                <dgm:alg type="cycle">
                  <dgm:param type="stAng" val="-40"/>
                  <dgm:param type="spanAng" val="80"/>
                  <dgm:param type="rotPath" val="alongPath"/>
                </dgm:alg>
              </dgm:if>
              <dgm:else name="Name8">
                <dgm:alg type="cycle">
                  <dgm:param type="stAng" val="40"/>
                  <dgm:param type="spanAng" val="-80"/>
                  <dgm:param type="rotPath" val="alongPath"/>
                </dgm:alg>
              </dgm:else>
            </dgm:choose>
          </dgm:if>
          <dgm:else name="Name9">
            <dgm:choose name="Name10">
              <dgm:if name="Name11" func="var" arg="dir" op="equ" val="norm">
                <dgm:alg type="cycle">
                  <dgm:param type="stAng" val="-60"/>
                  <dgm:param type="spanAng" val="120"/>
                  <dgm:param type="rotPath" val="alongPath"/>
                </dgm:alg>
              </dgm:if>
              <dgm:else name="Name12">
                <dgm:alg type="cycle">
                  <dgm:param type="stAng" val="60"/>
                  <dgm:param type="spanAng" val="-120"/>
                  <dgm:param type="rotPath" val="alongPath"/>
                </dgm:alg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hoose name="Name13">
      <dgm:if name="Name14" axis="ch" ptType="node" func="cnt" op="equ" val="2">
        <dgm:constrLst>
          <dgm:constr type="w" for="ch" ptType="node" refType="w"/>
          <dgm:constr type="primFontSz" for="ch" ptType="node" op="equ" val="65"/>
          <dgm:constr type="sibSp" refType="w" fact="0.22"/>
        </dgm:constrLst>
      </dgm:if>
      <dgm:else name="Name15">
        <dgm:constrLst>
          <dgm:constr type="w" for="ch" ptType="node" refType="w"/>
          <dgm:constr type="primFontSz" for="ch" ptType="node" op="equ" val="65"/>
          <dgm:constr type="sibSp" refType="w" fact="0.14"/>
        </dgm:constrLst>
      </dgm:else>
    </dgm:choose>
    <dgm:ruleLst/>
    <dgm:forEach name="Name16" axis="ch" ptType="node">
      <dgm:choose name="Name17">
        <dgm:if name="Name18" axis="par ch" ptType="doc node" func="cnt" op="equ" val="1">
          <dgm:layoutNode name="one">
            <dgm:varLst>
              <dgm:bulletEnabled val="1"/>
            </dgm:varLst>
            <dgm:alg type="tx"/>
            <dgm:shape xmlns:r="http://schemas.openxmlformats.org/officeDocument/2006/relationships" type="round2SameRect" r:blip="">
              <dgm:adjLst/>
            </dgm:shape>
            <dgm:presOf axis="desOrSelf" ptType="node"/>
            <dgm:constrLst>
              <dgm:constr type="h" refType="w" fact="0.65"/>
              <dgm:constr type="tMarg" refType="primFontSz" fact="0.1"/>
              <dgm:constr type="bMarg" refType="primFontSz" fact="0.1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9">
          <dgm:layoutNode name="twoplus">
            <dgm:varLst>
              <dgm:bulletEnabled val="1"/>
            </dgm:varLst>
            <dgm:alg type="tx">
              <dgm:param type="autoTxRot" val="grav"/>
            </dgm:alg>
            <dgm:shape xmlns:r="http://schemas.openxmlformats.org/officeDocument/2006/relationships" type="round2SameRect" r:blip="">
              <dgm:adjLst/>
            </dgm:shape>
            <dgm:presOf axis="desOrSelf" ptType="node"/>
            <dgm:constrLst>
              <dgm:constr type="h" refType="w" fact="0.65"/>
              <dgm:constr type="tMarg" refType="primFontSz" fact="0.1"/>
              <dgm:constr type="bMarg" refType="primFontSz" fact="0.1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07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86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07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07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07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07D8FC6-D2C0-41E2-8230-907DD0A910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1524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0291" name="Notes Placeholder 2"/>
          <p:cNvSpPr>
            <a:spLocks noGrp="1"/>
          </p:cNvSpPr>
          <p:nvPr>
            <p:ph type="body" idx="1"/>
          </p:nvPr>
        </p:nvSpPr>
        <p:spPr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r>
              <a:rPr lang="en-US" dirty="0" smtClean="0"/>
              <a:t>*There are CERTAIN KEY DECISIONS u make during your teen years</a:t>
            </a:r>
          </a:p>
          <a:p>
            <a:pPr>
              <a:defRPr/>
            </a:pPr>
            <a:r>
              <a:rPr lang="en-US" dirty="0" smtClean="0"/>
              <a:t> that can MAKE OR BREAK YOUR FUTURE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*Choosing and being the right friend is one of them.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 * If we DON’T DO IT WISELY we just blow it.</a:t>
            </a:r>
          </a:p>
          <a:p>
            <a:pPr>
              <a:defRPr/>
            </a:pPr>
            <a:r>
              <a:rPr lang="en-US" dirty="0" smtClean="0"/>
              <a:t>*  if u do happen to blow it however its NOT THE END OF THE WORLD .</a:t>
            </a:r>
          </a:p>
          <a:p>
            <a:pPr marL="171450" indent="-171450">
              <a:buFont typeface="Arial" charset="0"/>
              <a:buChar char="•"/>
              <a:defRPr/>
            </a:pPr>
            <a:r>
              <a:rPr lang="en-US" dirty="0" smtClean="0"/>
              <a:t>just get back ON TRACK quickly </a:t>
            </a:r>
          </a:p>
          <a:p>
            <a:pPr marL="171450" indent="-171450">
              <a:buFont typeface="Arial" charset="0"/>
              <a:buChar char="•"/>
              <a:defRPr/>
            </a:pPr>
            <a:r>
              <a:rPr lang="en-US" dirty="0" smtClean="0"/>
              <a:t>and start making SMARTER CHOICES.</a:t>
            </a:r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4DBD92B-6F85-4602-A55C-A265B9429B59}" type="slidenum">
              <a:rPr lang="en-US" smtClean="0"/>
              <a:pPr eaLnBrk="1" hangingPunct="1"/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*…….Like any other relationships this one is also not a bed of roses.</a:t>
            </a:r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9D20F0F-655A-4248-835E-F72348C764E5}" type="slidenum">
              <a:rPr lang="en-US" smtClean="0"/>
              <a:pPr eaLnBrk="1" hangingPunct="1"/>
              <a:t>10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Sooner or later friends show their…… </a:t>
            </a:r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CCFDFA9F-BCF5-40ED-8783-DF897F4F331F}" type="slidenum">
              <a:rPr lang="en-US" smtClean="0"/>
              <a:pPr eaLnBrk="1" hangingPunct="1"/>
              <a:t>11</a:t>
            </a:fld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*…..for someone more popular.</a:t>
            </a:r>
          </a:p>
          <a:p>
            <a:r>
              <a:rPr lang="en-US" smtClean="0"/>
              <a:t>I am sure a lot of us have been dumped by our friends </a:t>
            </a:r>
          </a:p>
          <a:p>
            <a:r>
              <a:rPr lang="en-US" smtClean="0"/>
              <a:t>but we don’t talk about openly…</a:t>
            </a:r>
          </a:p>
          <a:p>
            <a:endParaRPr lang="en-US" smtClean="0"/>
          </a:p>
          <a:p>
            <a:r>
              <a:rPr lang="en-US" smtClean="0"/>
              <a:t>*if this has happened to u take comfort in the fact that it has HAPPENED TO LOTS OF OTHERS too.</a:t>
            </a:r>
          </a:p>
          <a:p>
            <a:r>
              <a:rPr lang="en-US" smtClean="0"/>
              <a:t>Dealing with fickle and inconsistent people is a very common challenge of friendships.</a:t>
            </a:r>
          </a:p>
          <a:p>
            <a:endParaRPr lang="en-US" smtClean="0"/>
          </a:p>
          <a:p>
            <a:r>
              <a:rPr lang="en-US" smtClean="0"/>
              <a:t>Solution is simple: </a:t>
            </a:r>
          </a:p>
          <a:p>
            <a:r>
              <a:rPr lang="en-US" smtClean="0"/>
              <a:t>We are made of two things, </a:t>
            </a:r>
          </a:p>
          <a:p>
            <a:r>
              <a:rPr lang="en-US" smtClean="0"/>
              <a:t>things inside us that no one can snatch away </a:t>
            </a:r>
          </a:p>
          <a:p>
            <a:r>
              <a:rPr lang="en-US" smtClean="0"/>
              <a:t>and the things we possess, </a:t>
            </a:r>
          </a:p>
          <a:p>
            <a:endParaRPr lang="en-US" smtClean="0"/>
          </a:p>
          <a:p>
            <a:r>
              <a:rPr lang="en-US" smtClean="0"/>
              <a:t>Always choose friends who like you for WHO U ARE</a:t>
            </a:r>
          </a:p>
          <a:p>
            <a:r>
              <a:rPr lang="en-US" smtClean="0"/>
              <a:t> and NOT FOR WHAT YOU HAVE !</a:t>
            </a:r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B63AA63-3413-4F31-BEEC-2307A93EE60B}" type="slidenum">
              <a:rPr lang="en-US" smtClean="0"/>
              <a:pPr eaLnBrk="1" hangingPunct="1"/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A very harsh reality of life is that…….</a:t>
            </a:r>
          </a:p>
          <a:p>
            <a:endParaRPr lang="en-US" smtClean="0"/>
          </a:p>
          <a:p>
            <a:r>
              <a:rPr lang="en-US" smtClean="0"/>
              <a:t> how do you handle this change???</a:t>
            </a:r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DE8E5B6-D083-4DDD-BBAE-AF1823FD2AD7}" type="slidenum">
              <a:rPr lang="en-US" smtClean="0"/>
              <a:pPr eaLnBrk="1" hangingPunct="1"/>
              <a:t>13</a:t>
            </a:fld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Always allow friends space and…..</a:t>
            </a:r>
          </a:p>
          <a:p>
            <a:endParaRPr lang="en-US" smtClean="0"/>
          </a:p>
          <a:p>
            <a:r>
              <a:rPr lang="en-US" smtClean="0"/>
              <a:t>*They will always be there if they are worth keeping</a:t>
            </a:r>
          </a:p>
          <a:p>
            <a:r>
              <a:rPr lang="en-US" smtClean="0"/>
              <a:t>*If u want to loose a friend ,</a:t>
            </a:r>
          </a:p>
          <a:p>
            <a:r>
              <a:rPr lang="en-US" smtClean="0"/>
              <a:t>centre your life on them </a:t>
            </a:r>
          </a:p>
          <a:p>
            <a:endParaRPr lang="en-US" smtClean="0"/>
          </a:p>
          <a:p>
            <a:endParaRPr lang="en-US" smtClean="0"/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AC5A728-5E87-40EF-B388-E8F825E89816}" type="slidenum">
              <a:rPr lang="en-US" smtClean="0"/>
              <a:pPr eaLnBrk="1" hangingPunct="1"/>
              <a:t>14</a:t>
            </a:fld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>
                <a:solidFill>
                  <a:schemeClr val="bg1"/>
                </a:solidFill>
              </a:rPr>
              <a:t>Make as many friends as you can but….. </a:t>
            </a:r>
          </a:p>
          <a:p>
            <a:r>
              <a:rPr lang="en-US" smtClean="0">
                <a:solidFill>
                  <a:schemeClr val="bg1"/>
                </a:solidFill>
              </a:rPr>
              <a:t>*If u centre your life on friends, it can topple you.</a:t>
            </a:r>
          </a:p>
          <a:p>
            <a:r>
              <a:rPr lang="en-US" smtClean="0">
                <a:solidFill>
                  <a:schemeClr val="bg1"/>
                </a:solidFill>
              </a:rPr>
              <a:t>How?</a:t>
            </a:r>
          </a:p>
          <a:p>
            <a:endParaRPr lang="en-US" smtClean="0">
              <a:solidFill>
                <a:schemeClr val="bg1"/>
              </a:solidFill>
            </a:endParaRPr>
          </a:p>
          <a:p>
            <a:r>
              <a:rPr lang="en-US" smtClean="0">
                <a:solidFill>
                  <a:schemeClr val="bg1"/>
                </a:solidFill>
              </a:rPr>
              <a:t>*Your emotional life will hinge on how many friends u have </a:t>
            </a:r>
          </a:p>
          <a:p>
            <a:r>
              <a:rPr lang="en-US" smtClean="0">
                <a:solidFill>
                  <a:schemeClr val="bg1"/>
                </a:solidFill>
              </a:rPr>
              <a:t>*or how they hv treated you lately.</a:t>
            </a:r>
          </a:p>
          <a:p>
            <a:r>
              <a:rPr lang="en-US" smtClean="0">
                <a:solidFill>
                  <a:schemeClr val="bg1"/>
                </a:solidFill>
              </a:rPr>
              <a:t>*You will surrender to peer pressure </a:t>
            </a:r>
          </a:p>
          <a:p>
            <a:r>
              <a:rPr lang="en-US" smtClean="0">
                <a:solidFill>
                  <a:schemeClr val="bg1"/>
                </a:solidFill>
              </a:rPr>
              <a:t>*or allow friends to come btw you and you mom and dad.</a:t>
            </a:r>
            <a:endParaRPr lang="en-US" smtClean="0"/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99B24AE-87DF-469B-9338-E48E88646D37}" type="slidenum">
              <a:rPr lang="en-US" smtClean="0"/>
              <a:pPr eaLnBrk="1" hangingPunct="1"/>
              <a:t>15</a:t>
            </a:fld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…. and everything else will find its place including your friends.</a:t>
            </a:r>
          </a:p>
          <a:p>
            <a:r>
              <a:rPr lang="en-US" smtClean="0"/>
              <a:t>What principles ?</a:t>
            </a:r>
          </a:p>
          <a:p>
            <a:endParaRPr lang="en-US" smtClean="0"/>
          </a:p>
          <a:p>
            <a:r>
              <a:rPr lang="en-US" smtClean="0"/>
              <a:t>*Yup those TIME TESTED NATURAL LAWS that never go away, </a:t>
            </a:r>
          </a:p>
          <a:p>
            <a:r>
              <a:rPr lang="en-US" smtClean="0"/>
              <a:t>such as honesty, respect and responsibility.</a:t>
            </a:r>
          </a:p>
          <a:p>
            <a:endParaRPr lang="en-US" smtClean="0"/>
          </a:p>
          <a:p>
            <a:r>
              <a:rPr lang="en-US" smtClean="0"/>
              <a:t>*And from where we Muslims get a comprehensive package of principles ?</a:t>
            </a:r>
          </a:p>
          <a:p>
            <a:r>
              <a:rPr lang="en-US" smtClean="0"/>
              <a:t> From the Quran.</a:t>
            </a:r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90411A7-A40A-4852-8A29-413E9639E178}" type="slidenum">
              <a:rPr lang="en-US" smtClean="0"/>
              <a:pPr eaLnBrk="1" hangingPunct="1"/>
              <a:t>16</a:t>
            </a:fld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….By putting principles first u actually make more friends</a:t>
            </a:r>
          </a:p>
          <a:p>
            <a:r>
              <a:rPr lang="en-US" smtClean="0"/>
              <a:t>Ironic isnt it</a:t>
            </a:r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FD1CF4C-B11B-4BB8-A477-F323445D51F9}" type="slidenum">
              <a:rPr lang="en-US" smtClean="0"/>
              <a:pPr eaLnBrk="1" hangingPunct="1"/>
              <a:t>17</a:t>
            </a:fld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……and everyone likes to hang around steady people.</a:t>
            </a:r>
          </a:p>
          <a:p>
            <a:r>
              <a:rPr lang="en-US" smtClean="0"/>
              <a:t>*Your security will not come from outside you,it will come from within.</a:t>
            </a:r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2B44401-6E36-4827-B4A0-12581963DBE3}" type="slidenum">
              <a:rPr lang="en-US" smtClean="0"/>
              <a:pPr eaLnBrk="1" hangingPunct="1"/>
              <a:t>18</a:t>
            </a:fld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Lets throw a little light on this popularity.</a:t>
            </a:r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E1A402F-F6B8-4A28-952F-514D9F497B3C}" type="slidenum">
              <a:rPr lang="en-US" smtClean="0"/>
              <a:pPr eaLnBrk="1" hangingPunct="1"/>
              <a:t>19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F82AA93-CB12-4556-828F-81178916EBCC}" type="slidenum">
              <a:rPr lang="en-US" smtClean="0"/>
              <a:pPr eaLnBrk="1" hangingPunct="1"/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E980857-C8F8-4469-BBC7-CB18C31F9AC0}" type="slidenum">
              <a:rPr lang="en-US" smtClean="0"/>
              <a:pPr eaLnBrk="1" hangingPunct="1"/>
              <a:t>20</a:t>
            </a:fld>
            <a:endParaRPr lang="en-US" smtClean="0"/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smtClean="0"/>
              <a:t>Do u crave for it or u want to throw up ?</a:t>
            </a:r>
          </a:p>
          <a:p>
            <a:pPr eaLnBrk="1" hangingPunct="1"/>
            <a:r>
              <a:rPr lang="en-US" smtClean="0"/>
              <a:t>* Well you all can be right bcs this word can be used in good and bad meaning.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B2BCE35-ECCA-4CA9-A303-48D02E4B0FAB}" type="slidenum">
              <a:rPr lang="en-US" smtClean="0"/>
              <a:pPr eaLnBrk="1" hangingPunct="1"/>
              <a:t>21</a:t>
            </a:fld>
            <a:endParaRPr lang="en-US" smtClean="0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smtClean="0"/>
              <a:t>If it makes u want to throw up you r linking it up to ….</a:t>
            </a:r>
          </a:p>
          <a:p>
            <a:pPr eaLnBrk="1" hangingPunct="1"/>
            <a:r>
              <a:rPr lang="en-US" smtClean="0"/>
              <a:t>* in reality they are hated by many</a:t>
            </a:r>
            <a:br>
              <a:rPr lang="en-US" smtClean="0"/>
            </a:br>
            <a:r>
              <a:rPr lang="en-US" smtClean="0"/>
              <a:t>*popularity is the center of their life.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82C1B10-B252-4AF4-9208-FA2396DF5D7A}" type="slidenum">
              <a:rPr lang="en-US" smtClean="0"/>
              <a:pPr eaLnBrk="1" hangingPunct="1"/>
              <a:t>22</a:t>
            </a:fld>
            <a:endParaRPr lang="en-US" smtClean="0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smtClean="0"/>
              <a:t>If u crave for it then perhaps u are linking it up to….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……it only turns bad when people start thinking they're better than others.</a:t>
            </a:r>
          </a:p>
          <a:p>
            <a:r>
              <a:rPr lang="en-US" smtClean="0"/>
              <a:t>*So if u r a good person but not popular , don’t worry abt it.</a:t>
            </a:r>
          </a:p>
          <a:p>
            <a:r>
              <a:rPr lang="en-US" smtClean="0"/>
              <a:t>*dont try to become pop for pop sake.</a:t>
            </a:r>
          </a:p>
        </p:txBody>
      </p:sp>
      <p:sp>
        <p:nvSpPr>
          <p:cNvPr id="921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74B4100-FAD9-49A5-AD12-692FBBCF95C4}" type="slidenum">
              <a:rPr lang="en-US" smtClean="0"/>
              <a:pPr eaLnBrk="1" hangingPunct="1"/>
              <a:t>23</a:t>
            </a:fld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….It used to be the only definition of being cool but today thanks to the explosion of extra curricular activities being the athlete or a cheer leader is not the only criteria of being cool.</a:t>
            </a:r>
          </a:p>
          <a:p>
            <a:r>
              <a:rPr lang="en-US" dirty="0" smtClean="0"/>
              <a:t>* it is no longer so clear who’s in and who’s out.</a:t>
            </a:r>
          </a:p>
          <a:p>
            <a:r>
              <a:rPr lang="en-US" dirty="0" smtClean="0"/>
              <a:t>* There r a lot of ways of being cool.</a:t>
            </a:r>
          </a:p>
        </p:txBody>
      </p:sp>
      <p:sp>
        <p:nvSpPr>
          <p:cNvPr id="931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F54AEB9-AC19-45F6-9A67-D8C92C467F37}" type="slidenum">
              <a:rPr lang="en-US" smtClean="0"/>
              <a:pPr eaLnBrk="1" hangingPunct="1"/>
              <a:t>24</a:t>
            </a:fld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…..Just be yourself, be nice to everyone and good things will follow !</a:t>
            </a:r>
          </a:p>
          <a:p>
            <a:r>
              <a:rPr lang="en-US" smtClean="0"/>
              <a:t>*After all pop is secondary and not primary to greatness.</a:t>
            </a:r>
          </a:p>
          <a:p>
            <a:r>
              <a:rPr lang="en-US" smtClean="0"/>
              <a:t>*Its based on the external stuff that the world says abt u.</a:t>
            </a:r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C782AC4-E65D-47FC-A992-DB1D7336FF27}" type="slidenum">
              <a:rPr lang="en-US" smtClean="0"/>
              <a:pPr eaLnBrk="1" hangingPunct="1"/>
              <a:t>25</a:t>
            </a:fld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952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EC4FBD5-1879-437B-BCCC-21B066C4EAF7}" type="slidenum">
              <a:rPr lang="en-US" smtClean="0"/>
              <a:pPr eaLnBrk="1" hangingPunct="1"/>
              <a:t>26</a:t>
            </a:fld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She takes look at popularity and fitting in.</a:t>
            </a:r>
          </a:p>
        </p:txBody>
      </p:sp>
      <p:sp>
        <p:nvSpPr>
          <p:cNvPr id="962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C04C856-2DE9-4739-B547-18D1615BDBF7}" type="slidenum">
              <a:rPr lang="en-US" smtClean="0"/>
              <a:pPr eaLnBrk="1" hangingPunct="1"/>
              <a:t>27</a:t>
            </a:fld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72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mtClean="0"/>
              <a:t>…..They protect their clique at all costs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* Will boot anyone who threats their reign</a:t>
            </a:r>
          </a:p>
          <a:p>
            <a:endParaRPr lang="en-US" smtClean="0"/>
          </a:p>
        </p:txBody>
      </p:sp>
      <p:sp>
        <p:nvSpPr>
          <p:cNvPr id="972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C416D20B-A245-4A78-B54E-7097A5FC75AC}" type="slidenum">
              <a:rPr lang="en-US" smtClean="0"/>
              <a:pPr eaLnBrk="1" hangingPunct="1"/>
              <a:t>28</a:t>
            </a:fld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83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…..Caught up in the lure of popularity</a:t>
            </a:r>
          </a:p>
          <a:p>
            <a:endParaRPr lang="en-US" smtClean="0"/>
          </a:p>
        </p:txBody>
      </p:sp>
      <p:sp>
        <p:nvSpPr>
          <p:cNvPr id="983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95FC442-0DE5-408C-AF7C-96F8F6BE7A13}" type="slidenum">
              <a:rPr lang="en-US" smtClean="0"/>
              <a:pPr eaLnBrk="1" hangingPunct="1"/>
              <a:t>29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3D87769-39AB-4063-8ABC-4DE12EFCA34E}" type="slidenum">
              <a:rPr lang="en-US" smtClean="0"/>
              <a:pPr eaLnBrk="1" hangingPunct="1"/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93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mtClean="0"/>
              <a:t>….Opposites to the first two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*They r comfortable in their skins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*They r not mean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*They like their parents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*They’re smart…..</a:t>
            </a:r>
          </a:p>
          <a:p>
            <a:endParaRPr lang="en-US" smtClean="0"/>
          </a:p>
        </p:txBody>
      </p:sp>
      <p:sp>
        <p:nvSpPr>
          <p:cNvPr id="993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C36A203-0148-4E98-812C-FF1AF47DFB9D}" type="slidenum">
              <a:rPr lang="en-US" smtClean="0"/>
              <a:pPr eaLnBrk="1" hangingPunct="1"/>
              <a:t>30</a:t>
            </a:fld>
            <a:endParaRPr 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mtClean="0"/>
              <a:t>They keep them selves busy in…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          * different social activities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          * sports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          * reading books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          * religious activities                        </a:t>
            </a:r>
          </a:p>
          <a:p>
            <a:endParaRPr 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EEF4642-D833-4C13-B993-C3D57DDD54C7}" type="slidenum">
              <a:rPr lang="en-US" smtClean="0"/>
              <a:pPr eaLnBrk="1" hangingPunct="1"/>
              <a:t>31</a:t>
            </a:fld>
            <a:endParaRPr 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*Have a boy friend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*Go to mixed parties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*Perhaps smoke too !</a:t>
            </a:r>
          </a:p>
          <a:p>
            <a:endParaRPr lang="en-US" smtClean="0"/>
          </a:p>
        </p:txBody>
      </p:sp>
      <p:sp>
        <p:nvSpPr>
          <p:cNvPr id="1013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35284D6-684D-419F-90B2-5C8060877DC8}" type="slidenum">
              <a:rPr lang="en-US" smtClean="0"/>
              <a:pPr eaLnBrk="1" hangingPunct="1"/>
              <a:t>32</a:t>
            </a:fld>
            <a:endParaRPr 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mtClean="0"/>
              <a:t>….They go where they should 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*They have very strong values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*They enjoy being with their families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*For the other stuff they decide to wait until their marriage.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*So queen bees and wanna bees look out!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*The don’t wanna bees r here to stay…….</a:t>
            </a:r>
          </a:p>
        </p:txBody>
      </p:sp>
      <p:sp>
        <p:nvSpPr>
          <p:cNvPr id="1024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2CFA870-AB28-4366-BD17-6E04CAE3A08F}" type="slidenum">
              <a:rPr lang="en-US" smtClean="0"/>
              <a:pPr eaLnBrk="1" hangingPunct="1"/>
              <a:t>33</a:t>
            </a:fld>
            <a:endParaRPr 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AD6766E-CAA1-4D77-A8FF-F9752442C608}" type="slidenum">
              <a:rPr lang="en-US" smtClean="0"/>
              <a:pPr eaLnBrk="1" hangingPunct="1"/>
              <a:t>34</a:t>
            </a:fld>
            <a:endParaRPr lang="en-US" smtClean="0"/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smtClean="0"/>
              <a:t>…..U have changed !</a:t>
            </a:r>
          </a:p>
          <a:p>
            <a:pPr eaLnBrk="1" hangingPunct="1"/>
            <a:r>
              <a:rPr lang="en-US" smtClean="0"/>
              <a:t>*We need to assess ourselves</a:t>
            </a: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44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…..There is nothing wrong in it .This will happen all the time. </a:t>
            </a:r>
          </a:p>
          <a:p>
            <a:r>
              <a:rPr lang="en-US" smtClean="0"/>
              <a:t>*Your best friend this year may not be your best friend next year, especially when u move from one school level to another.</a:t>
            </a:r>
          </a:p>
          <a:p>
            <a:r>
              <a:rPr lang="en-US" smtClean="0"/>
              <a:t>*Therefore it is not wise to sacrifice your values for them !</a:t>
            </a:r>
          </a:p>
          <a:p>
            <a:endParaRPr lang="en-US" smtClean="0"/>
          </a:p>
          <a:p>
            <a:endParaRPr lang="en-US" smtClean="0"/>
          </a:p>
        </p:txBody>
      </p:sp>
      <p:sp>
        <p:nvSpPr>
          <p:cNvPr id="1044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092136E5-72F6-4228-9EAF-2236D2DD2CCF}" type="slidenum">
              <a:rPr lang="en-US" smtClean="0"/>
              <a:pPr eaLnBrk="1" hangingPunct="1"/>
              <a:t>35</a:t>
            </a:fld>
            <a:endParaRPr 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54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…..Your friends interests must never stop u from doing it.</a:t>
            </a:r>
          </a:p>
          <a:p>
            <a:r>
              <a:rPr lang="en-US" smtClean="0"/>
              <a:t>So shall I dump my old friends??</a:t>
            </a:r>
          </a:p>
          <a:p>
            <a:r>
              <a:rPr lang="en-US" smtClean="0"/>
              <a:t>*There is a difference btw abandoning your friends </a:t>
            </a:r>
          </a:p>
          <a:p>
            <a:r>
              <a:rPr lang="en-US" smtClean="0"/>
              <a:t>and </a:t>
            </a:r>
          </a:p>
          <a:p>
            <a:r>
              <a:rPr lang="en-US" smtClean="0"/>
              <a:t>developing new friends bcs your interests hv changed.</a:t>
            </a:r>
          </a:p>
          <a:p>
            <a:endParaRPr lang="en-US" smtClean="0"/>
          </a:p>
        </p:txBody>
      </p:sp>
      <p:sp>
        <p:nvSpPr>
          <p:cNvPr id="1054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821B274C-2447-4EA7-8C7F-43DB7522AB9C}" type="slidenum">
              <a:rPr lang="en-US" smtClean="0"/>
              <a:pPr eaLnBrk="1" hangingPunct="1"/>
              <a:t>36</a:t>
            </a:fld>
            <a:endParaRPr 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64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So don’t get upset if this happens </a:t>
            </a:r>
          </a:p>
        </p:txBody>
      </p:sp>
      <p:sp>
        <p:nvSpPr>
          <p:cNvPr id="1065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65A8CBB-423E-4BA0-9FC3-6AD91D552059}" type="slidenum">
              <a:rPr lang="en-US" smtClean="0"/>
              <a:pPr eaLnBrk="1" hangingPunct="1"/>
              <a:t>37</a:t>
            </a:fld>
            <a:endParaRPr lang="en-US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75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075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BC326DE-DCDE-4B18-8712-4FB72369CCC5}" type="slidenum">
              <a:rPr lang="en-US" smtClean="0"/>
              <a:pPr eaLnBrk="1" hangingPunct="1"/>
              <a:t>38</a:t>
            </a:fld>
            <a:endParaRPr lang="en-US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85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*Just like u your friends r trying to figure out who they r , wht the purpose of life is.</a:t>
            </a:r>
          </a:p>
          <a:p>
            <a:r>
              <a:rPr lang="en-US" smtClean="0"/>
              <a:t>*They change their minds and hv ups and downs and they make mistakes too. </a:t>
            </a:r>
          </a:p>
        </p:txBody>
      </p:sp>
      <p:sp>
        <p:nvSpPr>
          <p:cNvPr id="1085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4F5DA98-CF09-47F1-8AAE-EEAB684DF3F7}" type="slidenum">
              <a:rPr lang="en-US" smtClean="0"/>
              <a:pPr eaLnBrk="1" hangingPunct="1"/>
              <a:t>39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>
                <a:solidFill>
                  <a:srgbClr val="000000"/>
                </a:solidFill>
              </a:rPr>
              <a:t>..There is nothing better than having a friend ,</a:t>
            </a:r>
          </a:p>
          <a:p>
            <a:r>
              <a:rPr lang="en-US" smtClean="0">
                <a:solidFill>
                  <a:srgbClr val="000000"/>
                </a:solidFill>
              </a:rPr>
              <a:t>someone U CAN TOTALLY BE YOURSELF AROUND.</a:t>
            </a:r>
          </a:p>
          <a:p>
            <a:endParaRPr lang="en-US" smtClean="0"/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4FF32B7-AC12-459F-80DA-FCA2097A116E}" type="slidenum">
              <a:rPr lang="en-US" smtClean="0"/>
              <a:pPr eaLnBrk="1" hangingPunct="1"/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95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Sometimes </a:t>
            </a:r>
            <a:r>
              <a:rPr lang="en-US" b="1" smtClean="0"/>
              <a:t>they even talk behind your back </a:t>
            </a:r>
            <a:r>
              <a:rPr lang="en-US" smtClean="0"/>
              <a:t>without meaning any harm to you.</a:t>
            </a:r>
          </a:p>
        </p:txBody>
      </p:sp>
      <p:sp>
        <p:nvSpPr>
          <p:cNvPr id="1095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D039F3A-1D5B-480F-815F-CD078FF2CA40}" type="slidenum">
              <a:rPr lang="en-US" smtClean="0"/>
              <a:pPr eaLnBrk="1" hangingPunct="1"/>
              <a:t>40</a:t>
            </a:fld>
            <a:endParaRPr lang="en-US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05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*Although u must not hang around with friends who are regularly mean or act like jerks all the time,</a:t>
            </a:r>
          </a:p>
          <a:p>
            <a:r>
              <a:rPr lang="en-US" smtClean="0"/>
              <a:t>*But  u should be tolerant of your friend’s everyday weakness and not overreact to the little mistakes that they make.</a:t>
            </a:r>
          </a:p>
          <a:p>
            <a:r>
              <a:rPr lang="en-US" smtClean="0"/>
              <a:t>*Forgive their little quirks and folies just as u would hope they would forgive you.</a:t>
            </a:r>
          </a:p>
        </p:txBody>
      </p:sp>
      <p:sp>
        <p:nvSpPr>
          <p:cNvPr id="1105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AA6C485-C8ED-4356-BB82-A0A87833AE47}" type="slidenum">
              <a:rPr lang="en-US" smtClean="0"/>
              <a:pPr eaLnBrk="1" hangingPunct="1"/>
              <a:t>41</a:t>
            </a:fld>
            <a:endParaRPr lang="en-US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16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*But there is a time to forgive your friends when they blow it…</a:t>
            </a:r>
          </a:p>
          <a:p>
            <a:r>
              <a:rPr lang="en-US" smtClean="0"/>
              <a:t>*So if some one is continously using u or bringing u down , u need to simply change friends.</a:t>
            </a:r>
          </a:p>
        </p:txBody>
      </p:sp>
      <p:sp>
        <p:nvSpPr>
          <p:cNvPr id="1116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D063AE4-4AD1-42A7-89F6-0CA8A4B0A8BC}" type="slidenum">
              <a:rPr lang="en-US" smtClean="0"/>
              <a:pPr eaLnBrk="1" hangingPunct="1"/>
              <a:t>42</a:t>
            </a:fld>
            <a:endParaRPr lang="en-US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…We must learn to know the diff btw  being tolerant and hyperventilating over small hiccups.</a:t>
            </a:r>
          </a:p>
          <a:p>
            <a:endParaRPr lang="en-US" smtClean="0"/>
          </a:p>
        </p:txBody>
      </p:sp>
      <p:sp>
        <p:nvSpPr>
          <p:cNvPr id="1126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7D1DDB2C-D23C-487B-9CC4-E27691255142}" type="slidenum">
              <a:rPr lang="en-US" smtClean="0"/>
              <a:pPr eaLnBrk="1" hangingPunct="1"/>
              <a:t>43</a:t>
            </a:fld>
            <a:endParaRPr lang="en-US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36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*Boys bully by threatening and pushing someone against the locker….</a:t>
            </a:r>
          </a:p>
          <a:p>
            <a:r>
              <a:rPr lang="en-US" smtClean="0"/>
              <a:t>*All carefully designed to inflict pain on target victims.</a:t>
            </a:r>
          </a:p>
          <a:p>
            <a:r>
              <a:rPr lang="en-US" smtClean="0"/>
              <a:t>*That’s why the term mean girls was I guess invented.</a:t>
            </a:r>
          </a:p>
        </p:txBody>
      </p:sp>
      <p:sp>
        <p:nvSpPr>
          <p:cNvPr id="1136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D91C699-712A-46A2-9D5E-1F8C6F44E093}" type="slidenum">
              <a:rPr lang="en-US" smtClean="0"/>
              <a:pPr eaLnBrk="1" hangingPunct="1"/>
              <a:t>44</a:t>
            </a:fld>
            <a:endParaRPr lang="en-US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46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…Instead of gossiping abt the person who is gossiping abt u , go directly to them and say something like</a:t>
            </a:r>
          </a:p>
          <a:p>
            <a:r>
              <a:rPr lang="en-US" smtClean="0"/>
              <a:t>* “I hv heard that u hv been talking abt me behind my back</a:t>
            </a:r>
          </a:p>
          <a:p>
            <a:r>
              <a:rPr lang="en-US" smtClean="0"/>
              <a:t>* I would really appretiate if u would stop doing it</a:t>
            </a:r>
          </a:p>
          <a:p>
            <a:r>
              <a:rPr lang="en-US" smtClean="0"/>
              <a:t>* I am really not that bad a person when u get to know me</a:t>
            </a:r>
          </a:p>
          <a:p>
            <a:endParaRPr lang="en-US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00718039-9DC7-4F69-A2F8-055739848D87}" type="slidenum">
              <a:rPr lang="en-US" smtClean="0"/>
              <a:pPr eaLnBrk="1" hangingPunct="1"/>
              <a:t>45</a:t>
            </a:fld>
            <a:endParaRPr lang="en-US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…But it will often shut them up</a:t>
            </a:r>
          </a:p>
          <a:p>
            <a:r>
              <a:rPr lang="en-US" smtClean="0"/>
              <a:t>*Specially when u say it when u r in control of your emotions</a:t>
            </a:r>
          </a:p>
          <a:p>
            <a:r>
              <a:rPr lang="en-US" smtClean="0"/>
              <a:t>*Be careful,however, some people r so mean that confronting them might make the problem worse</a:t>
            </a:r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D62D256-2003-4916-8690-9D1946772680}" type="slidenum">
              <a:rPr lang="en-US" smtClean="0"/>
              <a:pPr eaLnBrk="1" hangingPunct="1"/>
              <a:t>46</a:t>
            </a:fld>
            <a:endParaRPr lang="en-US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67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…Sometimes the best thing to do is ignoring it and move on</a:t>
            </a:r>
          </a:p>
          <a:p>
            <a:r>
              <a:rPr lang="en-US" smtClean="0"/>
              <a:t>*Rather than lashing it back on them,, ignoring gives u the edge that at least u were nice to them</a:t>
            </a:r>
          </a:p>
        </p:txBody>
      </p:sp>
      <p:sp>
        <p:nvSpPr>
          <p:cNvPr id="1167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0786AEE-9D95-4765-9640-66CFDF7EEECB}" type="slidenum">
              <a:rPr lang="en-US" smtClean="0"/>
              <a:pPr eaLnBrk="1" hangingPunct="1"/>
              <a:t>47</a:t>
            </a:fld>
            <a:endParaRPr lang="en-US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77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…If you r the mean person or the bully ?</a:t>
            </a:r>
          </a:p>
          <a:p>
            <a:r>
              <a:rPr lang="en-US" dirty="0" smtClean="0"/>
              <a:t> * simply start being nice</a:t>
            </a:r>
          </a:p>
          <a:p>
            <a:r>
              <a:rPr lang="en-US" dirty="0" smtClean="0"/>
              <a:t>……. If you give out venom, sooner or later it will come back to poison you.</a:t>
            </a:r>
          </a:p>
          <a:p>
            <a:r>
              <a:rPr lang="en-US" dirty="0" smtClean="0"/>
              <a:t>* More over, what do we live for if it </a:t>
            </a:r>
            <a:r>
              <a:rPr lang="en-US" dirty="0" err="1" smtClean="0"/>
              <a:t>is’nt</a:t>
            </a:r>
            <a:r>
              <a:rPr lang="en-US" dirty="0" smtClean="0"/>
              <a:t> to make life less difficult for each other.</a:t>
            </a:r>
          </a:p>
        </p:txBody>
      </p:sp>
      <p:sp>
        <p:nvSpPr>
          <p:cNvPr id="1177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934D5E2-212E-4955-8BBC-EA2316E8D250}" type="slidenum">
              <a:rPr lang="en-US" smtClean="0"/>
              <a:pPr eaLnBrk="1" hangingPunct="1"/>
              <a:t>48</a:t>
            </a:fld>
            <a:endParaRPr lang="en-US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87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z="900" smtClean="0"/>
          </a:p>
        </p:txBody>
      </p:sp>
      <p:sp>
        <p:nvSpPr>
          <p:cNvPr id="1187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C52A51A3-7CA9-456E-8489-D4399CB69BBA}" type="slidenum">
              <a:rPr lang="en-US" smtClean="0"/>
              <a:pPr eaLnBrk="1" hangingPunct="1"/>
              <a:t>49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>
                <a:solidFill>
                  <a:srgbClr val="CC9900"/>
                </a:solidFill>
              </a:rPr>
              <a:t>…… turn on you </a:t>
            </a:r>
          </a:p>
          <a:p>
            <a:r>
              <a:rPr lang="en-US" smtClean="0">
                <a:solidFill>
                  <a:srgbClr val="CC9900"/>
                </a:solidFill>
              </a:rPr>
              <a:t>*or just gossip about you</a:t>
            </a:r>
            <a:endParaRPr lang="en-US" smtClean="0"/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317C6D4-838F-4895-A85C-4D3469F6B25E}" type="slidenum">
              <a:rPr lang="en-US" smtClean="0"/>
              <a:pPr eaLnBrk="1" hangingPunct="1"/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98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* Crabs are funny creatures.If u put few in a bucket,none will ever get out  bcs as soon as one starts to make headway, the others will pull it back down.</a:t>
            </a:r>
          </a:p>
          <a:p>
            <a:r>
              <a:rPr lang="en-US" smtClean="0"/>
              <a:t>* Same is the case with some friends , as soon as someone gets ahead everyone else gets jealous and starts pulling them down.</a:t>
            </a:r>
          </a:p>
        </p:txBody>
      </p:sp>
      <p:sp>
        <p:nvSpPr>
          <p:cNvPr id="1198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6F154D9-83CC-4774-880B-7C2A628609F7}" type="slidenum">
              <a:rPr lang="en-US" smtClean="0"/>
              <a:pPr eaLnBrk="1" hangingPunct="1"/>
              <a:t>50</a:t>
            </a:fld>
            <a:endParaRPr lang="en-US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08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….u look around </a:t>
            </a:r>
          </a:p>
          <a:p>
            <a:r>
              <a:rPr lang="en-US" smtClean="0"/>
              <a:t>Compare clothes</a:t>
            </a:r>
          </a:p>
          <a:p>
            <a:r>
              <a:rPr lang="en-US" smtClean="0"/>
              <a:t>Your looks</a:t>
            </a:r>
          </a:p>
          <a:p>
            <a:r>
              <a:rPr lang="en-US" smtClean="0"/>
              <a:t>Your abilities</a:t>
            </a:r>
          </a:p>
          <a:p>
            <a:r>
              <a:rPr lang="en-US" smtClean="0"/>
              <a:t>It is natural to compete, to win , to get ahead</a:t>
            </a:r>
          </a:p>
          <a:p>
            <a:r>
              <a:rPr lang="en-US" smtClean="0"/>
              <a:t>And it is natural to feel jealous when your friends succeed….</a:t>
            </a:r>
          </a:p>
          <a:p>
            <a:endParaRPr lang="en-US" smtClean="0"/>
          </a:p>
        </p:txBody>
      </p:sp>
      <p:sp>
        <p:nvSpPr>
          <p:cNvPr id="1208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3AA566B-7F52-4A08-AB1E-C1011EA9B6EC}" type="slidenum">
              <a:rPr lang="en-US" smtClean="0"/>
              <a:pPr eaLnBrk="1" hangingPunct="1"/>
              <a:t>51</a:t>
            </a:fld>
            <a:endParaRPr lang="en-US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18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…Don’t get me wrong</a:t>
            </a:r>
          </a:p>
          <a:p>
            <a:r>
              <a:rPr lang="en-US" smtClean="0"/>
              <a:t>*Competing  is good in things like sports and business</a:t>
            </a:r>
          </a:p>
          <a:p>
            <a:r>
              <a:rPr lang="en-US" smtClean="0"/>
              <a:t>* But it has no place in friendship</a:t>
            </a:r>
          </a:p>
        </p:txBody>
      </p:sp>
      <p:sp>
        <p:nvSpPr>
          <p:cNvPr id="1218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9263CE0-E86C-4833-A27A-DF99BBFFFB70}" type="slidenum">
              <a:rPr lang="en-US" smtClean="0"/>
              <a:pPr eaLnBrk="1" hangingPunct="1"/>
              <a:t>52</a:t>
            </a:fld>
            <a:endParaRPr lang="en-US" smtClean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8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….I want to win and I want you to win </a:t>
            </a:r>
          </a:p>
          <a:p>
            <a:r>
              <a:rPr lang="en-US" smtClean="0"/>
              <a:t>* And I believe that there is enough success to go around.</a:t>
            </a:r>
          </a:p>
          <a:p>
            <a:r>
              <a:rPr lang="en-US" smtClean="0"/>
              <a:t> * Life is not a competition</a:t>
            </a:r>
          </a:p>
          <a:p>
            <a:endParaRPr lang="en-US" smtClean="0"/>
          </a:p>
        </p:txBody>
      </p:sp>
      <p:sp>
        <p:nvSpPr>
          <p:cNvPr id="1228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70B69C17-0874-445B-95F4-A6BCCA1BECC5}" type="slidenum">
              <a:rPr lang="en-US" smtClean="0"/>
              <a:pPr eaLnBrk="1" hangingPunct="1"/>
              <a:t>53</a:t>
            </a:fld>
            <a:endParaRPr lang="en-US" smtClean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39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That’s called lose-win and is not a healthy choice either.</a:t>
            </a:r>
          </a:p>
        </p:txBody>
      </p:sp>
      <p:sp>
        <p:nvSpPr>
          <p:cNvPr id="1239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74E8CA45-D26F-48A8-8DB8-28DB3CE54BBF}" type="slidenum">
              <a:rPr lang="en-US" smtClean="0"/>
              <a:pPr eaLnBrk="1" hangingPunct="1"/>
              <a:t>54</a:t>
            </a:fld>
            <a:endParaRPr lang="en-US" smtClean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49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See if you can relate to this saying …..</a:t>
            </a:r>
          </a:p>
          <a:p>
            <a:r>
              <a:rPr lang="en-US" smtClean="0"/>
              <a:t>* This is called lose-win.</a:t>
            </a:r>
          </a:p>
          <a:p>
            <a:r>
              <a:rPr lang="en-US" smtClean="0"/>
              <a:t>* I lose &amp; you win.</a:t>
            </a:r>
          </a:p>
        </p:txBody>
      </p:sp>
      <p:sp>
        <p:nvSpPr>
          <p:cNvPr id="1249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83ECC1BF-F628-494B-A767-73473D14BF0D}" type="slidenum">
              <a:rPr lang="en-US" smtClean="0"/>
              <a:pPr eaLnBrk="1" hangingPunct="1"/>
              <a:t>55</a:t>
            </a:fld>
            <a:endParaRPr lang="en-US" smtClean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59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There are 101 ups and downs in friendships we hv only touched on few.</a:t>
            </a:r>
          </a:p>
          <a:p>
            <a:r>
              <a:rPr lang="en-US" smtClean="0"/>
              <a:t> * but no matter how challenging friendship can be, we will need friends….</a:t>
            </a:r>
          </a:p>
          <a:p>
            <a:r>
              <a:rPr lang="en-US" smtClean="0"/>
              <a:t> </a:t>
            </a:r>
          </a:p>
        </p:txBody>
      </p:sp>
      <p:sp>
        <p:nvSpPr>
          <p:cNvPr id="1259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7F8A1EE8-52AE-4EDC-9B31-4C37D26B90F1}" type="slidenum">
              <a:rPr lang="en-US" smtClean="0"/>
              <a:pPr eaLnBrk="1" hangingPunct="1"/>
              <a:t>56</a:t>
            </a:fld>
            <a:endParaRPr lang="en-US" smtClean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69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269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A548AB1-AC26-4715-8BFC-D2D79D8AF6FF}" type="slidenum">
              <a:rPr lang="en-US" smtClean="0"/>
              <a:pPr eaLnBrk="1" hangingPunct="1"/>
              <a:t>57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*Who do you choose as your friend ?</a:t>
            </a:r>
          </a:p>
          <a:p>
            <a:r>
              <a:rPr lang="en-US" smtClean="0"/>
              <a:t>*U can choose the high road by choosing friends WHO BUILD U UP</a:t>
            </a:r>
          </a:p>
          <a:p>
            <a:r>
              <a:rPr lang="en-US" smtClean="0"/>
              <a:t>*Or u can take the low road by choosing friends WHO BRINGS U DOWN</a:t>
            </a:r>
          </a:p>
          <a:p>
            <a:endParaRPr lang="en-US" smtClean="0"/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C9D34AE3-D0DF-4F3B-8C90-759232BAB800}" type="slidenum">
              <a:rPr lang="en-US" smtClean="0"/>
              <a:pPr eaLnBrk="1" hangingPunct="1"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A80061D-56C6-41C8-A1BC-72A4B6F1E437}" type="slidenum">
              <a:rPr lang="en-US" smtClean="0"/>
              <a:pPr eaLnBrk="1" hangingPunct="1"/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>
                <a:solidFill>
                  <a:schemeClr val="bg1"/>
                </a:solidFill>
              </a:rPr>
              <a:t>…..made again and again over many years.</a:t>
            </a:r>
          </a:p>
          <a:p>
            <a:r>
              <a:rPr lang="en-US" smtClean="0">
                <a:solidFill>
                  <a:schemeClr val="bg1"/>
                </a:solidFill>
              </a:rPr>
              <a:t>*Its not like choosing your school that is done once in life</a:t>
            </a:r>
          </a:p>
          <a:p>
            <a:r>
              <a:rPr lang="en-US" smtClean="0">
                <a:solidFill>
                  <a:schemeClr val="bg1"/>
                </a:solidFill>
              </a:rPr>
              <a:t>At school</a:t>
            </a:r>
          </a:p>
          <a:p>
            <a:r>
              <a:rPr lang="en-US" smtClean="0">
                <a:solidFill>
                  <a:schemeClr val="bg1"/>
                </a:solidFill>
              </a:rPr>
              <a:t>College</a:t>
            </a:r>
          </a:p>
          <a:p>
            <a:r>
              <a:rPr lang="en-US" smtClean="0">
                <a:solidFill>
                  <a:schemeClr val="bg1"/>
                </a:solidFill>
              </a:rPr>
              <a:t>Neighborhood</a:t>
            </a:r>
          </a:p>
          <a:p>
            <a:r>
              <a:rPr lang="en-US" smtClean="0">
                <a:solidFill>
                  <a:schemeClr val="bg1"/>
                </a:solidFill>
              </a:rPr>
              <a:t>Family</a:t>
            </a:r>
          </a:p>
          <a:p>
            <a:r>
              <a:rPr lang="en-US" smtClean="0">
                <a:solidFill>
                  <a:schemeClr val="bg1"/>
                </a:solidFill>
              </a:rPr>
              <a:t>At work</a:t>
            </a:r>
          </a:p>
          <a:p>
            <a:endParaRPr lang="en-US" smtClean="0">
              <a:solidFill>
                <a:schemeClr val="bg1"/>
              </a:solidFill>
            </a:endParaRPr>
          </a:p>
          <a:p>
            <a:endParaRPr lang="en-US" smtClean="0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24E961F-6A7C-4F20-986D-AD710BD7F615}" type="slidenum">
              <a:rPr lang="en-US" smtClean="0"/>
              <a:pPr eaLnBrk="1" hangingPunct="1"/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3365B5B-A8EA-47A4-B35C-F393CE900351}" type="slidenum">
              <a:rPr lang="en-US" smtClean="0"/>
              <a:pPr eaLnBrk="1" hangingPunct="1"/>
              <a:t>9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0858E1-5C7C-49FD-AA4A-AF93CE68C2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573443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A1530A-6C97-4218-834D-697CCCA54B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459627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A77E02-0901-41B3-8E36-EBDB5875DA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029884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C18237-EC54-4E27-85E4-ECD49FDE5E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554475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0D1708-87B9-4E83-92D3-1D2CEA85B5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756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5A4706-234D-45A2-98C4-36384613CE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155972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31E32C-E829-4A93-AA10-8863EF1E9F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173047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FA37EB-B9F6-43E7-92E8-D20519F0E6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010158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56C369-608D-4D9F-9CF3-CFAF2D84DA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467137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5446EA-B1C4-4D49-BEEF-3DA72A3ACB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442810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8B533C-3C88-4146-9B60-442F85CA51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47384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2B671-4785-4B02-B36E-A702E8E607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347966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227B4F-B836-4CBB-87CE-F37C8603CF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541801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0B358E-8727-4B05-86BB-6F36489B34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747150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474BA8-76B4-46A0-8B2B-2E9CCB44A4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836777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CDA139-0EE7-4FD7-9EFF-4644DF27D1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907303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38DB59-B4DF-4A62-8B27-8D40FDD98B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441152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3F0111-4731-4A8A-B0D1-4344355931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693004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C60EDD-3851-4F69-85F2-A6E8596EC5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27467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CC48FA-15FC-4F68-AAF9-870A39195D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638569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14B796-69A2-4899-A1F9-F85981CE0F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216618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9FFA91-F5B4-444B-BBF2-7EB84ECB60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243076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6F34DA-8333-4233-8975-0DF694645B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801289"/>
      </p:ext>
    </p:extLst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5B660C-0667-4E5A-BB8F-C854657F33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359873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453C19-BDEE-4E69-AB75-BC13AD6CAA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834396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A1B811-DE24-466A-9BFB-9E049C8F61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350081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1E743-B1EC-4E1D-9A3B-066A8D144F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192853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3B2C83-9AA1-453D-886A-9DE07776B1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528101"/>
      </p:ext>
    </p:extLst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B5736E-BFF4-43EA-BAE6-49AE505150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275684"/>
      </p:ext>
    </p:extLst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45228E-6E02-4307-9021-D2FCB3A51A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4628"/>
      </p:ext>
    </p:extLst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CF1808-EBE3-44EB-89C8-1AD1246587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824082"/>
      </p:ext>
    </p:extLst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BA818C-6282-4BA2-89AD-AF65EB7742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155255"/>
      </p:ext>
    </p:extLst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5CAF80-1F55-420F-9A4F-F00F52EA5E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808554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010D13-0959-424D-AC5E-29BED9AE23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396609"/>
      </p:ext>
    </p:extLst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A31A90-B67D-4458-B808-64C123D435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36764"/>
      </p:ext>
    </p:extLst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B7FF3E-DD20-4C6C-B832-5D223BC06C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795880"/>
      </p:ext>
    </p:extLst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9A5FCC-12DA-45D2-A9BA-81071ED44B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774701"/>
      </p:ext>
    </p:extLst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E32987-44B6-41D5-9A02-47BE19BAD3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474662"/>
      </p:ext>
    </p:extLst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A01730-2D0F-4AF6-98A6-A10430001C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962054"/>
      </p:ext>
    </p:extLst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13D5CA-0A0E-44C4-9520-537817C233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163160"/>
      </p:ext>
    </p:extLst>
  </p:cSld>
  <p:clrMapOvr>
    <a:masterClrMapping/>
  </p:clrMapOvr>
  <p:transition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1BCEFF-A0C1-49E7-8293-7C1597555B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319133"/>
      </p:ext>
    </p:extLst>
  </p:cSld>
  <p:clrMapOvr>
    <a:masterClrMapping/>
  </p:clrMapOvr>
  <p:transition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E64066-6226-4DA0-8DAC-D250CD9245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315747"/>
      </p:ext>
    </p:extLst>
  </p:cSld>
  <p:clrMapOvr>
    <a:masterClrMapping/>
  </p:clrMapOvr>
  <p:transition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7C3DDC-2CCE-4BBE-9B75-C01BB2D406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135636"/>
      </p:ext>
    </p:extLst>
  </p:cSld>
  <p:clrMapOvr>
    <a:masterClrMapping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399681-5A65-42BD-B6DB-76C9C12BEE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446926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C518B-1B9D-43BC-8290-96BF9BA9F7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304562"/>
      </p:ext>
    </p:extLst>
  </p:cSld>
  <p:clrMapOvr>
    <a:masterClrMapping/>
  </p:clrMapOvr>
  <p:transition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06E54E-1877-47EE-9733-B8E4FA9440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357957"/>
      </p:ext>
    </p:extLst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32A8FE-57A2-42AF-BC76-5F76C6ABB7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976475"/>
      </p:ext>
    </p:extLst>
  </p:cSld>
  <p:clrMapOvr>
    <a:masterClrMapping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38D114-FFC6-4D18-B8EB-41EE9870B6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97976"/>
      </p:ext>
    </p:extLst>
  </p:cSld>
  <p:clrMapOvr>
    <a:masterClrMapping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874AD4-F3EC-489E-A333-B71F7FA0FD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199623"/>
      </p:ext>
    </p:extLst>
  </p:cSld>
  <p:clrMapOvr>
    <a:masterClrMapping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ECE243-369C-404B-8485-D5126EB825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568952"/>
      </p:ext>
    </p:extLst>
  </p:cSld>
  <p:clrMapOvr>
    <a:masterClrMapping/>
  </p:clrMapOvr>
  <p:transition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A58B64-000A-49F6-ACE8-3471B32105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979113"/>
      </p:ext>
    </p:extLst>
  </p:cSld>
  <p:clrMapOvr>
    <a:masterClrMapping/>
  </p:clrMapOvr>
  <p:transition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BADA66-C7A3-4AFC-A39D-A2D20C69D3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053641"/>
      </p:ext>
    </p:extLst>
  </p:cSld>
  <p:clrMapOvr>
    <a:masterClrMapping/>
  </p:clrMapOvr>
  <p:transition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970E45-3A51-41C8-9BA1-EA25E55665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878295"/>
      </p:ext>
    </p:extLst>
  </p:cSld>
  <p:clrMapOvr>
    <a:masterClrMapping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C38C74-CEDA-4923-9C48-6E3104149C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800837"/>
      </p:ext>
    </p:extLst>
  </p:cSld>
  <p:clrMapOvr>
    <a:masterClrMapping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463810-4DD6-4051-86AB-C2D06F2893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180267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112F48-B2D7-45E3-95D8-A17232614E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544962"/>
      </p:ext>
    </p:extLst>
  </p:cSld>
  <p:clrMapOvr>
    <a:masterClrMapping/>
  </p:clrMapOvr>
  <p:transition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95A0C2-F33D-4A90-A1D8-5405CD1105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008952"/>
      </p:ext>
    </p:extLst>
  </p:cSld>
  <p:clrMapOvr>
    <a:masterClrMapping/>
  </p:clrMapOvr>
  <p:transition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F3948C-D200-439C-BA2A-1224D53D14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631769"/>
      </p:ext>
    </p:extLst>
  </p:cSld>
  <p:clrMapOvr>
    <a:masterClrMapping/>
  </p:clrMapOvr>
  <p:transition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00575D-3FB5-465B-BBBA-2FD2C23052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098318"/>
      </p:ext>
    </p:extLst>
  </p:cSld>
  <p:clrMapOvr>
    <a:masterClrMapping/>
  </p:clrMapOvr>
  <p:transition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ADC9F0-1DDF-4FC7-948A-667EAF2832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37109"/>
      </p:ext>
    </p:extLst>
  </p:cSld>
  <p:clrMapOvr>
    <a:masterClrMapping/>
  </p:clrMapOvr>
  <p:transition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03095D-5184-43F4-AD44-AA80B02733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530954"/>
      </p:ext>
    </p:extLst>
  </p:cSld>
  <p:clrMapOvr>
    <a:masterClrMapping/>
  </p:clrMapOvr>
  <p:transition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DEC460-ECEC-4529-8324-117A725B46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42722"/>
      </p:ext>
    </p:extLst>
  </p:cSld>
  <p:clrMapOvr>
    <a:masterClrMapping/>
  </p:clrMapOvr>
  <p:transition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052986-E7FF-44C2-9830-CD6704389E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458046"/>
      </p:ext>
    </p:extLst>
  </p:cSld>
  <p:clrMapOvr>
    <a:masterClrMapping/>
  </p:clrMapOvr>
  <p:transition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C868A2-6DD3-4278-8193-2DC9E99151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887644"/>
      </p:ext>
    </p:extLst>
  </p:cSld>
  <p:clrMapOvr>
    <a:masterClrMapping/>
  </p:clrMapOvr>
  <p:transition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B531FB-EC54-4F1A-BF19-AE651A6659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087424"/>
      </p:ext>
    </p:extLst>
  </p:cSld>
  <p:clrMapOvr>
    <a:masterClrMapping/>
  </p:clrMapOvr>
  <p:transition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37416C-5B57-4374-BFEA-59A5CAA62A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350731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CE2AB9-41C0-4002-B9AF-7E04D5479F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724938"/>
      </p:ext>
    </p:extLst>
  </p:cSld>
  <p:clrMapOvr>
    <a:masterClrMapping/>
  </p:clrMapOvr>
  <p:transition>
    <p:fad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2EE650-1F9D-4FFE-AC33-77BDFC94BD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592269"/>
      </p:ext>
    </p:extLst>
  </p:cSld>
  <p:clrMapOvr>
    <a:masterClrMapping/>
  </p:clrMapOvr>
  <p:transition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52122F-CE9C-4867-9C0F-8E99C1939B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033529"/>
      </p:ext>
    </p:extLst>
  </p:cSld>
  <p:clrMapOvr>
    <a:masterClrMapping/>
  </p:clrMapOvr>
  <p:transition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549C1A-CDA6-4A70-8C5E-8E83350AC4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129249"/>
      </p:ext>
    </p:extLst>
  </p:cSld>
  <p:clrMapOvr>
    <a:masterClrMapping/>
  </p:clrMapOvr>
  <p:transition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7F55DF-337D-42FA-855D-10AABC2515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873189"/>
      </p:ext>
    </p:extLst>
  </p:cSld>
  <p:clrMapOvr>
    <a:masterClrMapping/>
  </p:clrMapOvr>
  <p:transition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7B4EAE-1184-4729-9EC7-8E518DB5CA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908961"/>
      </p:ext>
    </p:extLst>
  </p:cSld>
  <p:clrMapOvr>
    <a:masterClrMapping/>
  </p:clrMapOvr>
  <p:transition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1E29BA-9E17-4921-AEA8-F43F1323E8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983848"/>
      </p:ext>
    </p:extLst>
  </p:cSld>
  <p:clrMapOvr>
    <a:masterClrMapping/>
  </p:clrMapOvr>
  <p:transition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3DD09-E32B-4594-8C53-C27DEB8AE3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313897"/>
      </p:ext>
    </p:extLst>
  </p:cSld>
  <p:clrMapOvr>
    <a:masterClrMapping/>
  </p:clrMapOvr>
  <p:transition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18605B-6106-46D3-BCFA-B44A894B0B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919271"/>
      </p:ext>
    </p:extLst>
  </p:cSld>
  <p:clrMapOvr>
    <a:masterClrMapping/>
  </p:clrMapOvr>
  <p:transition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0A2346-1698-4AC8-A05F-5FB6DBD8D6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253805"/>
      </p:ext>
    </p:extLst>
  </p:cSld>
  <p:clrMapOvr>
    <a:masterClrMapping/>
  </p:clrMapOvr>
  <p:transition>
    <p:fad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4C19C7-87E4-477C-8CE9-1DB389F4BA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700088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C146A-C7D8-4FB0-B40A-31C1F8394B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642104"/>
      </p:ext>
    </p:extLst>
  </p:cSld>
  <p:clrMapOvr>
    <a:masterClrMapping/>
  </p:clrMapOvr>
  <p:transition>
    <p:fad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C7BF05-B009-42A9-BD32-B8A474200B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502963"/>
      </p:ext>
    </p:extLst>
  </p:cSld>
  <p:clrMapOvr>
    <a:masterClrMapping/>
  </p:clrMapOvr>
  <p:transition>
    <p:fad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B8E04E-770D-420B-80D6-5A2D5DFBBC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728794"/>
      </p:ext>
    </p:extLst>
  </p:cSld>
  <p:clrMapOvr>
    <a:masterClrMapping/>
  </p:clrMapOvr>
  <p:transition>
    <p:fad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4F23F7-4924-48A7-B205-ADCB441CF6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271706"/>
      </p:ext>
    </p:extLst>
  </p:cSld>
  <p:clrMapOvr>
    <a:masterClrMapping/>
  </p:clrMapOvr>
  <p:transition>
    <p:fad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9D1249-7A06-4292-A6E0-088284F24C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915840"/>
      </p:ext>
    </p:extLst>
  </p:cSld>
  <p:clrMapOvr>
    <a:masterClrMapping/>
  </p:clrMapOvr>
  <p:transition>
    <p:fad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2A0F48-CCF4-46F4-8D79-7D3FDE94A9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849709"/>
      </p:ext>
    </p:extLst>
  </p:cSld>
  <p:clrMapOvr>
    <a:masterClrMapping/>
  </p:clrMapOvr>
  <p:transition>
    <p:fad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063495-A2DC-4C50-8AD0-36F8D41039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784512"/>
      </p:ext>
    </p:extLst>
  </p:cSld>
  <p:clrMapOvr>
    <a:masterClrMapping/>
  </p:clrMapOvr>
  <p:transition>
    <p:fad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BC4396-CBBF-4F13-8DC4-EAA7B8EE03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459571"/>
      </p:ext>
    </p:extLst>
  </p:cSld>
  <p:clrMapOvr>
    <a:masterClrMapping/>
  </p:clrMapOvr>
  <p:transition>
    <p:fade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D2CCAC-6D21-476F-B590-E08DF36A0E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245727"/>
      </p:ext>
    </p:extLst>
  </p:cSld>
  <p:clrMapOvr>
    <a:masterClrMapping/>
  </p:clrMapOvr>
  <p:transition>
    <p:fade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EEC268-D3F8-4E23-B7C2-1BA90B8046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564189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CAC89C-DFC2-4EBB-A8D5-73A29F0F65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050496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FED076C3-1795-4EFC-90A3-FABB9CD414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omic Sans MS" pitchFamily="66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omic Sans MS" pitchFamily="66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omic Sans MS" pitchFamily="66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omic Sans MS" pitchFamily="66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omic Sans MS" pitchFamily="66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omic Sans MS" pitchFamily="66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omic Sans MS" pitchFamily="66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omic Sans MS" pitchFamily="66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defRPr sz="4000" b="1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defRPr sz="4000" b="1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defRPr sz="4000" b="1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defRPr sz="4000" b="1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81F741E7-CB81-47DD-897C-F6CF97E67E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omic Sans MS" pitchFamily="66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omic Sans MS" pitchFamily="66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omic Sans MS" pitchFamily="66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omic Sans MS" pitchFamily="66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omic Sans MS" pitchFamily="66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omic Sans MS" pitchFamily="66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omic Sans MS" pitchFamily="66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omic Sans MS" pitchFamily="66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defRPr sz="4000" b="1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defRPr sz="4000" b="1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defRPr sz="4000" b="1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defRPr sz="4000" b="1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CAFB88AF-E07B-4298-B220-467E50FA86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omic Sans MS" pitchFamily="66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omic Sans MS" pitchFamily="66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omic Sans MS" pitchFamily="66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omic Sans MS" pitchFamily="66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omic Sans MS" pitchFamily="66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omic Sans MS" pitchFamily="66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omic Sans MS" pitchFamily="66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omic Sans MS" pitchFamily="66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defRPr sz="4000" b="1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defRPr sz="4000" b="1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defRPr sz="4000" b="1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defRPr sz="4000" b="1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2E6C3F4E-65CC-4AFC-B923-7E958E9D52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omic Sans MS" pitchFamily="66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omic Sans MS" pitchFamily="66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omic Sans MS" pitchFamily="66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omic Sans MS" pitchFamily="66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omic Sans MS" pitchFamily="66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omic Sans MS" pitchFamily="66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omic Sans MS" pitchFamily="66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omic Sans MS" pitchFamily="66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defRPr sz="4000" b="1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defRPr sz="4000" b="1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defRPr sz="4000" b="1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defRPr sz="4000" b="1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059379AD-4F3F-4303-914E-6C90B8B662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omic Sans MS" pitchFamily="66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omic Sans MS" pitchFamily="66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omic Sans MS" pitchFamily="66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omic Sans MS" pitchFamily="66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omic Sans MS" pitchFamily="66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omic Sans MS" pitchFamily="66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omic Sans MS" pitchFamily="66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omic Sans MS" pitchFamily="66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defRPr sz="4000" b="1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defRPr sz="4000" b="1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defRPr sz="4000" b="1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defRPr sz="4000" b="1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CDB3A337-694F-4053-BE25-6574053452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omic Sans MS" pitchFamily="66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omic Sans MS" pitchFamily="66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omic Sans MS" pitchFamily="66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omic Sans MS" pitchFamily="66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omic Sans MS" pitchFamily="66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omic Sans MS" pitchFamily="66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omic Sans MS" pitchFamily="66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omic Sans MS" pitchFamily="66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defRPr sz="4000" b="1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defRPr sz="4000" b="1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defRPr sz="4000" b="1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defRPr sz="4000" b="1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2F017BE4-3990-4F73-9D91-BB7EE4ACBF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  <p:sldLayoutId id="2147483831" r:id="rId10"/>
    <p:sldLayoutId id="2147483832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omic Sans MS" pitchFamily="66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omic Sans MS" pitchFamily="66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omic Sans MS" pitchFamily="66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omic Sans MS" pitchFamily="66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omic Sans MS" pitchFamily="66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omic Sans MS" pitchFamily="66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omic Sans MS" pitchFamily="66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omic Sans MS" pitchFamily="66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defRPr sz="4000" b="1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defRPr sz="4000" b="1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defRPr sz="4000" b="1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defRPr sz="4000" b="1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9EE1B0B9-4715-4187-AEC2-2E8725DBDD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  <p:sldLayoutId id="2147483837" r:id="rId5"/>
    <p:sldLayoutId id="2147483838" r:id="rId6"/>
    <p:sldLayoutId id="2147483839" r:id="rId7"/>
    <p:sldLayoutId id="2147483840" r:id="rId8"/>
    <p:sldLayoutId id="2147483841" r:id="rId9"/>
    <p:sldLayoutId id="2147483842" r:id="rId10"/>
    <p:sldLayoutId id="2147483843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omic Sans MS" pitchFamily="66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omic Sans MS" pitchFamily="66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omic Sans MS" pitchFamily="66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omic Sans MS" pitchFamily="66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omic Sans MS" pitchFamily="66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omic Sans MS" pitchFamily="66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omic Sans MS" pitchFamily="66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omic Sans MS" pitchFamily="66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defRPr sz="4000" b="1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defRPr sz="4000" b="1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defRPr sz="4000" b="1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defRPr sz="4000" b="1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B82C00"/>
            </a:gs>
            <a:gs pos="100000">
              <a:srgbClr val="336699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" descr="friend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830194"/>
            <a:ext cx="8077200" cy="4032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99263" y="5881688"/>
            <a:ext cx="3117850" cy="754062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Part-</a:t>
            </a:r>
            <a:r>
              <a:rPr lang="en-US" sz="4000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1</a:t>
            </a:r>
            <a:endParaRPr lang="en-US" sz="4000" dirty="0"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381000"/>
            <a:ext cx="9144000" cy="1470025"/>
          </a:xfrm>
        </p:spPr>
        <p:txBody>
          <a:bodyPr/>
          <a:lstStyle/>
          <a:p>
            <a:pPr eaLnBrk="1" hangingPunct="1"/>
            <a:r>
              <a:rPr lang="en-US" sz="5400" dirty="0" smtClean="0"/>
              <a:t>Surviving everyday ups and downs of friendships</a:t>
            </a:r>
          </a:p>
        </p:txBody>
      </p:sp>
      <p:pic>
        <p:nvPicPr>
          <p:cNvPr id="18435" name="Picture 7" descr="90648-14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3"/>
          <a:stretch>
            <a:fillRect/>
          </a:stretch>
        </p:blipFill>
        <p:spPr bwMode="auto">
          <a:xfrm>
            <a:off x="2362200" y="2286000"/>
            <a:ext cx="4687888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0"/>
            <a:ext cx="9144000" cy="1470025"/>
          </a:xfrm>
        </p:spPr>
        <p:txBody>
          <a:bodyPr/>
          <a:lstStyle/>
          <a:p>
            <a:pPr eaLnBrk="1" hangingPunct="1"/>
            <a:r>
              <a:rPr lang="en-US" sz="8800" dirty="0" smtClean="0"/>
              <a:t/>
            </a:r>
            <a:br>
              <a:rPr lang="en-US" sz="8800" dirty="0" smtClean="0"/>
            </a:br>
            <a:r>
              <a:rPr lang="en-US" sz="8800" dirty="0" smtClean="0">
                <a:solidFill>
                  <a:srgbClr val="FF0000"/>
                </a:solidFill>
              </a:rPr>
              <a:t>T</a:t>
            </a:r>
            <a:r>
              <a:rPr lang="en-US" sz="8800" dirty="0" smtClean="0">
                <a:solidFill>
                  <a:srgbClr val="FFCC00"/>
                </a:solidFill>
              </a:rPr>
              <a:t>R</a:t>
            </a:r>
            <a:r>
              <a:rPr lang="en-US" sz="8800" dirty="0" smtClean="0">
                <a:solidFill>
                  <a:srgbClr val="0033CC"/>
                </a:solidFill>
              </a:rPr>
              <a:t>U</a:t>
            </a:r>
            <a:r>
              <a:rPr lang="en-US" sz="8800" dirty="0" smtClean="0">
                <a:solidFill>
                  <a:schemeClr val="folHlink"/>
                </a:solidFill>
              </a:rPr>
              <a:t>E</a:t>
            </a:r>
            <a:r>
              <a:rPr lang="en-US" sz="8800" dirty="0" smtClean="0"/>
              <a:t> </a:t>
            </a:r>
            <a:r>
              <a:rPr lang="en-US" sz="8800" dirty="0" smtClean="0">
                <a:solidFill>
                  <a:srgbClr val="FF9900"/>
                </a:solidFill>
              </a:rPr>
              <a:t>C</a:t>
            </a:r>
            <a:r>
              <a:rPr lang="en-US" sz="8800" dirty="0" smtClean="0">
                <a:solidFill>
                  <a:srgbClr val="00FF00"/>
                </a:solidFill>
              </a:rPr>
              <a:t>O</a:t>
            </a:r>
            <a:r>
              <a:rPr lang="en-US" sz="8800" dirty="0" smtClean="0">
                <a:solidFill>
                  <a:srgbClr val="FF00FF"/>
                </a:solidFill>
              </a:rPr>
              <a:t>L</a:t>
            </a:r>
            <a:r>
              <a:rPr lang="en-US" sz="8800" dirty="0" smtClean="0">
                <a:solidFill>
                  <a:srgbClr val="0033CC"/>
                </a:solidFill>
              </a:rPr>
              <a:t>O</a:t>
            </a:r>
            <a:r>
              <a:rPr lang="en-US" sz="8800" dirty="0" smtClean="0">
                <a:solidFill>
                  <a:srgbClr val="FF0000"/>
                </a:solidFill>
              </a:rPr>
              <a:t>R</a:t>
            </a:r>
            <a:r>
              <a:rPr lang="en-US" sz="8800" dirty="0" smtClean="0">
                <a:solidFill>
                  <a:srgbClr val="FFFF00"/>
                </a:solidFill>
              </a:rPr>
              <a:t>S</a:t>
            </a:r>
            <a:endParaRPr lang="en-US" sz="8800" dirty="0" smtClean="0"/>
          </a:p>
        </p:txBody>
      </p:sp>
      <p:pic>
        <p:nvPicPr>
          <p:cNvPr id="19459" name="Picture 7" descr="42-1777323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30"/>
          <a:stretch>
            <a:fillRect/>
          </a:stretch>
        </p:blipFill>
        <p:spPr bwMode="auto">
          <a:xfrm>
            <a:off x="156488" y="2743200"/>
            <a:ext cx="4468934" cy="258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7" descr="42-17773239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230"/>
          <a:stretch>
            <a:fillRect/>
          </a:stretch>
        </p:blipFill>
        <p:spPr bwMode="auto">
          <a:xfrm>
            <a:off x="4625422" y="2743199"/>
            <a:ext cx="4468934" cy="258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52400" y="2514600"/>
            <a:ext cx="4267200" cy="1470025"/>
          </a:xfrm>
        </p:spPr>
        <p:txBody>
          <a:bodyPr/>
          <a:lstStyle/>
          <a:p>
            <a:pPr eaLnBrk="1" hangingPunct="1"/>
            <a:r>
              <a:rPr lang="en-US" sz="8000" dirty="0" smtClean="0"/>
              <a:t>They dump you</a:t>
            </a:r>
          </a:p>
        </p:txBody>
      </p:sp>
      <p:pic>
        <p:nvPicPr>
          <p:cNvPr id="15363" name="Picture 7" descr="42-15281539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17"/>
          <a:stretch/>
        </p:blipFill>
        <p:spPr bwMode="auto">
          <a:xfrm>
            <a:off x="4217931" y="990600"/>
            <a:ext cx="4566107" cy="4953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7" descr="42-1776684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67"/>
          <a:stretch>
            <a:fillRect/>
          </a:stretch>
        </p:blipFill>
        <p:spPr bwMode="auto">
          <a:xfrm>
            <a:off x="0" y="3040212"/>
            <a:ext cx="6096000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Rectangle 4"/>
          <p:cNvSpPr>
            <a:spLocks noGrp="1" noChangeArrowheads="1"/>
          </p:cNvSpPr>
          <p:nvPr>
            <p:ph type="ctrTitle"/>
          </p:nvPr>
        </p:nvSpPr>
        <p:spPr>
          <a:xfrm>
            <a:off x="5867400" y="4572000"/>
            <a:ext cx="3276600" cy="1470025"/>
          </a:xfrm>
        </p:spPr>
        <p:txBody>
          <a:bodyPr/>
          <a:lstStyle/>
          <a:p>
            <a:pPr eaLnBrk="1" hangingPunct="1"/>
            <a:r>
              <a:rPr lang="en-US" sz="6000" dirty="0" smtClean="0"/>
              <a:t>Not all friends are forever! </a:t>
            </a:r>
            <a:br>
              <a:rPr lang="en-US" sz="6000" dirty="0" smtClean="0"/>
            </a:br>
            <a:endParaRPr lang="en-US" sz="6000" dirty="0" smtClean="0"/>
          </a:p>
        </p:txBody>
      </p:sp>
      <p:sp>
        <p:nvSpPr>
          <p:cNvPr id="13316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533400"/>
            <a:ext cx="8458200" cy="4800600"/>
          </a:xfrm>
        </p:spPr>
        <p:txBody>
          <a:bodyPr/>
          <a:lstStyle/>
          <a:p>
            <a:pPr algn="l" eaLnBrk="1" hangingPunct="1">
              <a:lnSpc>
                <a:spcPct val="80000"/>
              </a:lnSpc>
              <a:buFontTx/>
              <a:buChar char="•"/>
            </a:pPr>
            <a:r>
              <a:rPr lang="en-US" sz="4400" b="0" dirty="0" smtClean="0"/>
              <a:t>They Move</a:t>
            </a:r>
          </a:p>
          <a:p>
            <a:pPr algn="l" eaLnBrk="1" hangingPunct="1">
              <a:lnSpc>
                <a:spcPct val="80000"/>
              </a:lnSpc>
              <a:buFontTx/>
              <a:buChar char="•"/>
            </a:pPr>
            <a:r>
              <a:rPr lang="en-US" sz="4400" b="0" dirty="0" smtClean="0"/>
              <a:t>They Change</a:t>
            </a:r>
          </a:p>
          <a:p>
            <a:pPr algn="l" eaLnBrk="1" hangingPunct="1">
              <a:lnSpc>
                <a:spcPct val="80000"/>
              </a:lnSpc>
              <a:buFontTx/>
              <a:buChar char="•"/>
            </a:pPr>
            <a:r>
              <a:rPr lang="en-US" sz="4400" b="0" dirty="0" smtClean="0"/>
              <a:t>They sometimes Turn on you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0" y="457200"/>
            <a:ext cx="9144000" cy="1470025"/>
          </a:xfrm>
        </p:spPr>
        <p:txBody>
          <a:bodyPr/>
          <a:lstStyle/>
          <a:p>
            <a:pPr eaLnBrk="1" hangingPunct="1"/>
            <a:r>
              <a:rPr lang="en-US" sz="7200" dirty="0" smtClean="0">
                <a:solidFill>
                  <a:srgbClr val="FF0000"/>
                </a:solidFill>
              </a:rPr>
              <a:t>Don’t </a:t>
            </a:r>
            <a:r>
              <a:rPr lang="en-US" sz="7200" dirty="0" smtClean="0">
                <a:solidFill>
                  <a:schemeClr val="bg1"/>
                </a:solidFill>
              </a:rPr>
              <a:t>cling</a:t>
            </a:r>
            <a:r>
              <a:rPr lang="en-US" sz="7200" dirty="0" smtClean="0"/>
              <a:t> </a:t>
            </a:r>
            <a:r>
              <a:rPr lang="en-US" sz="7200" dirty="0" smtClean="0">
                <a:solidFill>
                  <a:schemeClr val="bg1"/>
                </a:solidFill>
              </a:rPr>
              <a:t>to them</a:t>
            </a:r>
          </a:p>
        </p:txBody>
      </p:sp>
      <p:pic>
        <p:nvPicPr>
          <p:cNvPr id="22531" name="Picture 7" descr="IH10166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18"/>
          <a:stretch>
            <a:fillRect/>
          </a:stretch>
        </p:blipFill>
        <p:spPr bwMode="auto">
          <a:xfrm>
            <a:off x="609600" y="2209799"/>
            <a:ext cx="7974524" cy="3892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5" descr="42-19063000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37" b="11067"/>
          <a:stretch/>
        </p:blipFill>
        <p:spPr bwMode="auto">
          <a:xfrm>
            <a:off x="28251" y="0"/>
            <a:ext cx="9115749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>
          <a:xfrm>
            <a:off x="471325" y="2514600"/>
            <a:ext cx="8229600" cy="1143000"/>
          </a:xfrm>
        </p:spPr>
        <p:txBody>
          <a:bodyPr/>
          <a:lstStyle/>
          <a:p>
            <a:pPr eaLnBrk="1" hangingPunct="1"/>
            <a:r>
              <a:rPr lang="en-US" sz="4800" dirty="0" smtClean="0">
                <a:solidFill>
                  <a:srgbClr val="FF0000"/>
                </a:solidFill>
              </a:rPr>
              <a:t>Don’t</a:t>
            </a:r>
            <a:r>
              <a:rPr lang="en-US" sz="4800" dirty="0" smtClean="0">
                <a:solidFill>
                  <a:schemeClr val="bg1"/>
                </a:solidFill>
              </a:rPr>
              <a:t/>
            </a:r>
            <a:br>
              <a:rPr lang="en-US" sz="4800" dirty="0" smtClean="0">
                <a:solidFill>
                  <a:schemeClr val="bg1"/>
                </a:solidFill>
              </a:rPr>
            </a:br>
            <a:r>
              <a:rPr lang="en-US" sz="4800" dirty="0" smtClean="0">
                <a:solidFill>
                  <a:schemeClr val="bg1"/>
                </a:solidFill>
              </a:rPr>
              <a:t>center your</a:t>
            </a:r>
            <a:br>
              <a:rPr lang="en-US" sz="4800" dirty="0" smtClean="0">
                <a:solidFill>
                  <a:schemeClr val="bg1"/>
                </a:solidFill>
              </a:rPr>
            </a:br>
            <a:r>
              <a:rPr lang="en-US" sz="4800" dirty="0" smtClean="0">
                <a:solidFill>
                  <a:schemeClr val="bg1"/>
                </a:solidFill>
              </a:rPr>
              <a:t> life </a:t>
            </a:r>
            <a:br>
              <a:rPr lang="en-US" sz="4800" dirty="0" smtClean="0">
                <a:solidFill>
                  <a:schemeClr val="bg1"/>
                </a:solidFill>
              </a:rPr>
            </a:br>
            <a:r>
              <a:rPr lang="en-US" sz="4800" dirty="0" smtClean="0">
                <a:solidFill>
                  <a:schemeClr val="bg1"/>
                </a:solidFill>
              </a:rPr>
              <a:t>around them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7" descr="42-19660489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33"/>
          <a:stretch/>
        </p:blipFill>
        <p:spPr bwMode="auto">
          <a:xfrm>
            <a:off x="1676400" y="1331224"/>
            <a:ext cx="5613574" cy="514577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7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81000"/>
            <a:ext cx="9129623" cy="1143000"/>
          </a:xfrm>
        </p:spPr>
        <p:txBody>
          <a:bodyPr/>
          <a:lstStyle/>
          <a:p>
            <a:pPr eaLnBrk="1" hangingPunct="1"/>
            <a:r>
              <a:rPr lang="en-US" sz="6000" dirty="0" smtClean="0">
                <a:solidFill>
                  <a:srgbClr val="FFC000"/>
                </a:solidFill>
              </a:rPr>
              <a:t>Cling to your principles</a:t>
            </a:r>
            <a:br>
              <a:rPr lang="en-US" sz="6000" dirty="0" smtClean="0">
                <a:solidFill>
                  <a:srgbClr val="FFC000"/>
                </a:solidFill>
              </a:rPr>
            </a:br>
            <a:endParaRPr lang="en-US" sz="6000" dirty="0" smtClean="0">
              <a:solidFill>
                <a:srgbClr val="FFC000"/>
              </a:solidFill>
            </a:endParaRPr>
          </a:p>
        </p:txBody>
      </p:sp>
      <p:sp>
        <p:nvSpPr>
          <p:cNvPr id="24580" name="Oval 8"/>
          <p:cNvSpPr>
            <a:spLocks noChangeArrowheads="1"/>
          </p:cNvSpPr>
          <p:nvPr/>
        </p:nvSpPr>
        <p:spPr bwMode="auto">
          <a:xfrm>
            <a:off x="3583295" y="2667000"/>
            <a:ext cx="1981200" cy="10668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sz="4000" b="1" dirty="0">
                <a:latin typeface="+mj-lt"/>
              </a:rPr>
              <a:t>My </a:t>
            </a:r>
          </a:p>
          <a:p>
            <a:pPr algn="ctr"/>
            <a:r>
              <a:rPr lang="en-US" sz="4000" b="1" dirty="0">
                <a:latin typeface="+mj-lt"/>
              </a:rPr>
              <a:t>Principles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0" y="762000"/>
            <a:ext cx="9144000" cy="1143000"/>
          </a:xfrm>
        </p:spPr>
        <p:txBody>
          <a:bodyPr/>
          <a:lstStyle/>
          <a:p>
            <a:r>
              <a:rPr lang="en-US" sz="4400" dirty="0" smtClean="0"/>
              <a:t>Unlike friends, principles never: </a:t>
            </a:r>
            <a:br>
              <a:rPr lang="en-US" sz="4400" dirty="0" smtClean="0"/>
            </a:br>
            <a:endParaRPr lang="en-US" sz="4400" dirty="0" smtClean="0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509060794"/>
              </p:ext>
            </p:extLst>
          </p:nvPr>
        </p:nvGraphicFramePr>
        <p:xfrm>
          <a:off x="228600" y="914400"/>
          <a:ext cx="8763000" cy="594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00000">
              <a:srgbClr val="0033CC">
                <a:alpha val="58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/>
          <a:lstStyle/>
          <a:p>
            <a:pPr eaLnBrk="1" hangingPunct="1"/>
            <a:r>
              <a:rPr lang="en-US" sz="9600" dirty="0" smtClean="0"/>
              <a:t>Reason? </a:t>
            </a:r>
          </a:p>
        </p:txBody>
      </p:sp>
      <p:sp>
        <p:nvSpPr>
          <p:cNvPr id="2150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0" y="5638800"/>
            <a:ext cx="9144000" cy="1219200"/>
          </a:xfrm>
        </p:spPr>
        <p:txBody>
          <a:bodyPr/>
          <a:lstStyle/>
          <a:p>
            <a:pPr eaLnBrk="1" hangingPunct="1"/>
            <a:r>
              <a:rPr lang="en-US" sz="8000" dirty="0" smtClean="0">
                <a:solidFill>
                  <a:schemeClr val="bg1"/>
                </a:solidFill>
              </a:rPr>
              <a:t>You will be stable</a:t>
            </a:r>
          </a:p>
        </p:txBody>
      </p:sp>
      <p:pic>
        <p:nvPicPr>
          <p:cNvPr id="21508" name="Picture 7" descr="42-17779447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00"/>
          <a:stretch/>
        </p:blipFill>
        <p:spPr bwMode="auto">
          <a:xfrm>
            <a:off x="2209800" y="1676400"/>
            <a:ext cx="4572000" cy="39776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5000">
              <a:srgbClr val="FF9900">
                <a:alpha val="74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305800" cy="4068763"/>
          </a:xfrm>
        </p:spPr>
        <p:txBody>
          <a:bodyPr/>
          <a:lstStyle/>
          <a:p>
            <a:pPr algn="ctr">
              <a:defRPr/>
            </a:pPr>
            <a:r>
              <a:rPr lang="en-US" sz="8800" dirty="0" smtClean="0">
                <a:solidFill>
                  <a:srgbClr val="0033CC"/>
                </a:solidFill>
                <a:latin typeface="+mj-lt"/>
              </a:rPr>
              <a:t>The hype about    popularity</a:t>
            </a:r>
          </a:p>
          <a:p>
            <a:pPr>
              <a:defRPr/>
            </a:pPr>
            <a:endParaRPr lang="en-US" sz="88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accent3">
                <a:lumMod val="60000"/>
                <a:lumOff val="40000"/>
                <a:alpha val="87000"/>
              </a:schemeClr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4800" dirty="0" smtClean="0"/>
              <a:t>Interpretation of Hadith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4724400" cy="4525963"/>
          </a:xfrm>
        </p:spPr>
        <p:txBody>
          <a:bodyPr/>
          <a:lstStyle/>
          <a:p>
            <a:r>
              <a:rPr lang="en-US" sz="2800" dirty="0" smtClean="0">
                <a:cs typeface="+mj-cs"/>
              </a:rPr>
              <a:t>	</a:t>
            </a:r>
            <a:r>
              <a:rPr lang="en-US" sz="2800" b="0" dirty="0">
                <a:cs typeface="+mj-cs"/>
              </a:rPr>
              <a:t>A man asked the Prophet </a:t>
            </a:r>
            <a:r>
              <a:rPr lang="en-US" sz="2800" b="0" dirty="0" smtClean="0">
                <a:cs typeface="+mj-cs"/>
              </a:rPr>
              <a:t>(</a:t>
            </a:r>
            <a:r>
              <a:rPr lang="en-US" sz="2800" b="0" dirty="0" err="1" smtClean="0">
                <a:cs typeface="+mj-cs"/>
              </a:rPr>
              <a:t>pbuh</a:t>
            </a:r>
            <a:r>
              <a:rPr lang="en-US" sz="2800" b="0" dirty="0" smtClean="0">
                <a:cs typeface="+mj-cs"/>
              </a:rPr>
              <a:t>)</a:t>
            </a:r>
            <a:r>
              <a:rPr lang="en-US" sz="2800" b="0" dirty="0">
                <a:cs typeface="+mj-cs"/>
              </a:rPr>
              <a:t> about the Hour (i.e. Day of Judgment) saying, "When will the Hour be?" The Prophet  said, "What have you prepared for it?" The man said, "Nothing, except that I love Allah and His Apostle. " The Prophet </a:t>
            </a:r>
            <a:r>
              <a:rPr lang="en-US" sz="2800" b="0" dirty="0" smtClean="0">
                <a:cs typeface="+mj-cs"/>
              </a:rPr>
              <a:t> (</a:t>
            </a:r>
            <a:r>
              <a:rPr lang="en-US" sz="2800" b="0" dirty="0" err="1" smtClean="0">
                <a:cs typeface="+mj-cs"/>
              </a:rPr>
              <a:t>pbuh</a:t>
            </a:r>
            <a:r>
              <a:rPr lang="en-US" sz="2800" b="0" dirty="0" smtClean="0">
                <a:cs typeface="+mj-cs"/>
              </a:rPr>
              <a:t>)</a:t>
            </a:r>
            <a:r>
              <a:rPr lang="en-US" sz="2800" b="0" dirty="0">
                <a:cs typeface="+mj-cs"/>
              </a:rPr>
              <a:t> said, "You will be with those whom you love."  </a:t>
            </a:r>
            <a:r>
              <a:rPr lang="en-US" sz="1600" b="0" dirty="0" smtClean="0">
                <a:cs typeface="+mj-cs"/>
              </a:rPr>
              <a:t>[</a:t>
            </a:r>
            <a:r>
              <a:rPr lang="en-US" sz="1600" b="0" dirty="0" err="1" smtClean="0">
                <a:cs typeface="+mj-cs"/>
              </a:rPr>
              <a:t>Bukhari</a:t>
            </a:r>
            <a:r>
              <a:rPr lang="en-US" sz="1600" b="0" dirty="0" smtClean="0">
                <a:cs typeface="+mj-cs"/>
              </a:rPr>
              <a:t> &amp; Muslim]</a:t>
            </a:r>
          </a:p>
        </p:txBody>
      </p:sp>
      <p:pic>
        <p:nvPicPr>
          <p:cNvPr id="6" name="Picture 2" descr="http://1.bp.blogspot.com/-si2aQJ7FHb0/UB9mmtcUz9I/AAAAAAAAAFg/utwrSeX5TuM/s1600/akg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676400"/>
            <a:ext cx="3962400" cy="396240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3646" y="381000"/>
            <a:ext cx="9144000" cy="1470025"/>
          </a:xfrm>
        </p:spPr>
        <p:txBody>
          <a:bodyPr/>
          <a:lstStyle/>
          <a:p>
            <a:pPr eaLnBrk="1" hangingPunct="1"/>
            <a:r>
              <a:rPr lang="en-US" sz="4000" dirty="0" smtClean="0">
                <a:solidFill>
                  <a:schemeClr val="accent6"/>
                </a:solidFill>
              </a:rPr>
              <a:t>What comes to your mind when you hear the word popular?</a:t>
            </a:r>
          </a:p>
        </p:txBody>
      </p:sp>
      <p:pic>
        <p:nvPicPr>
          <p:cNvPr id="4098" name="Picture 2" descr="http://cstrips.bitstrips.com/32LGL_B5187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44" b="6733"/>
          <a:stretch/>
        </p:blipFill>
        <p:spPr bwMode="auto">
          <a:xfrm>
            <a:off x="45420" y="2438400"/>
            <a:ext cx="9112226" cy="4114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7" descr="42-1720019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03" r="23810"/>
          <a:stretch>
            <a:fillRect/>
          </a:stretch>
        </p:blipFill>
        <p:spPr bwMode="auto">
          <a:xfrm>
            <a:off x="5943599" y="228601"/>
            <a:ext cx="2990249" cy="29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8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350808" y="4724400"/>
            <a:ext cx="8458200" cy="1470025"/>
          </a:xfrm>
        </p:spPr>
        <p:txBody>
          <a:bodyPr/>
          <a:lstStyle/>
          <a:p>
            <a:pPr eaLnBrk="1" hangingPunct="1"/>
            <a:r>
              <a:rPr lang="en-US" sz="4000" dirty="0" smtClean="0"/>
              <a:t>Stuck-up</a:t>
            </a:r>
            <a:br>
              <a:rPr lang="en-US" sz="4000" dirty="0" smtClean="0"/>
            </a:br>
            <a:r>
              <a:rPr lang="en-US" sz="4000" dirty="0" smtClean="0"/>
              <a:t>snotty</a:t>
            </a:r>
            <a:br>
              <a:rPr lang="en-US" sz="4000" dirty="0" smtClean="0"/>
            </a:br>
            <a:r>
              <a:rPr lang="en-US" sz="4000" dirty="0" smtClean="0"/>
              <a:t>bratty people </a:t>
            </a:r>
            <a:br>
              <a:rPr lang="en-US" sz="4000" dirty="0" smtClean="0"/>
            </a:br>
            <a:r>
              <a:rPr lang="en-US" sz="4000" dirty="0" smtClean="0"/>
              <a:t>arrogant people</a:t>
            </a:r>
            <a:br>
              <a:rPr lang="en-US" sz="4000" dirty="0" smtClean="0"/>
            </a:br>
            <a:r>
              <a:rPr lang="en-US" sz="4000" dirty="0" smtClean="0"/>
              <a:t>good looking kids</a:t>
            </a:r>
            <a:br>
              <a:rPr lang="en-US" sz="4000" dirty="0" smtClean="0"/>
            </a:br>
            <a:r>
              <a:rPr lang="en-US" sz="4000" dirty="0" smtClean="0"/>
              <a:t>they say the right things</a:t>
            </a:r>
            <a:br>
              <a:rPr lang="en-US" sz="4000" dirty="0" smtClean="0"/>
            </a:br>
            <a:r>
              <a:rPr lang="en-US" sz="4000" dirty="0" smtClean="0"/>
              <a:t>they wear the right clothes</a:t>
            </a:r>
            <a:br>
              <a:rPr lang="en-US" sz="4000" dirty="0" smtClean="0"/>
            </a:br>
            <a:r>
              <a:rPr lang="en-US" sz="4000" dirty="0" smtClean="0"/>
              <a:t>they think everyone adores them </a:t>
            </a:r>
            <a:br>
              <a:rPr lang="en-US" sz="4000" dirty="0" smtClean="0"/>
            </a:b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> </a:t>
            </a:r>
            <a:br>
              <a:rPr lang="en-US" sz="4000" dirty="0" smtClean="0"/>
            </a:br>
            <a:endParaRPr lang="en-US" sz="4000" dirty="0" smtClean="0"/>
          </a:p>
        </p:txBody>
      </p:sp>
      <p:pic>
        <p:nvPicPr>
          <p:cNvPr id="3074" name="Picture 2" descr="http://t1.gstatic.com/images?q=tbn:ANd9GcQhTdiWnczh8XXWzkoVeIB2WqvciB6DtSve0d094SdzY5MUf-QH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432"/>
          <a:stretch/>
        </p:blipFill>
        <p:spPr bwMode="auto">
          <a:xfrm>
            <a:off x="155574" y="228601"/>
            <a:ext cx="2635885" cy="2807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609600"/>
            <a:ext cx="9144000" cy="1470025"/>
          </a:xfrm>
        </p:spPr>
        <p:txBody>
          <a:bodyPr/>
          <a:lstStyle/>
          <a:p>
            <a:pPr eaLnBrk="1" hangingPunct="1"/>
            <a:r>
              <a:rPr lang="en-US" sz="3600" dirty="0" smtClean="0"/>
              <a:t>People who are well liked, respected, decent, friendly, not stuck-up,</a:t>
            </a:r>
            <a:br>
              <a:rPr lang="en-US" sz="3600" dirty="0" smtClean="0"/>
            </a:br>
            <a:r>
              <a:rPr lang="en-US" sz="3600" dirty="0" smtClean="0"/>
              <a:t>hard working and nice to everyone</a:t>
            </a:r>
            <a:br>
              <a:rPr lang="en-US" sz="3600" dirty="0" smtClean="0"/>
            </a:br>
            <a:endParaRPr lang="en-US" sz="3600" dirty="0" smtClean="0"/>
          </a:p>
        </p:txBody>
      </p:sp>
      <p:pic>
        <p:nvPicPr>
          <p:cNvPr id="30723" name="Picture 7" descr="edhi-fu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51"/>
          <a:stretch>
            <a:fillRect/>
          </a:stretch>
        </p:blipFill>
        <p:spPr bwMode="auto">
          <a:xfrm>
            <a:off x="1447800" y="2133600"/>
            <a:ext cx="6248400" cy="4409202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609600"/>
            <a:ext cx="9144000" cy="1470025"/>
          </a:xfrm>
        </p:spPr>
        <p:txBody>
          <a:bodyPr/>
          <a:lstStyle/>
          <a:p>
            <a:pPr eaLnBrk="1" hangingPunct="1"/>
            <a:r>
              <a:rPr lang="en-US" sz="5400" dirty="0" smtClean="0"/>
              <a:t>Popularity is not </a:t>
            </a:r>
            <a:br>
              <a:rPr lang="en-US" sz="5400" dirty="0" smtClean="0"/>
            </a:br>
            <a:r>
              <a:rPr lang="en-US" sz="5400" dirty="0" smtClean="0"/>
              <a:t>a bad thing </a:t>
            </a:r>
          </a:p>
        </p:txBody>
      </p:sp>
      <p:pic>
        <p:nvPicPr>
          <p:cNvPr id="31747" name="Picture 9" descr="confessions-popular_girl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55"/>
          <a:stretch>
            <a:fillRect/>
          </a:stretch>
        </p:blipFill>
        <p:spPr bwMode="auto">
          <a:xfrm>
            <a:off x="289034" y="2286000"/>
            <a:ext cx="8455573" cy="4086860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85000">
              <a:srgbClr val="6699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839200" cy="1143000"/>
          </a:xfrm>
        </p:spPr>
        <p:txBody>
          <a:bodyPr/>
          <a:lstStyle/>
          <a:p>
            <a:r>
              <a:rPr lang="en-US" sz="4000" dirty="0" smtClean="0"/>
              <a:t>Some people just become popular – for no “particular” reason</a:t>
            </a:r>
          </a:p>
        </p:txBody>
      </p:sp>
      <p:pic>
        <p:nvPicPr>
          <p:cNvPr id="2050" name="Picture 2" descr="http://1.bp.blogspot.com/-snuZ9mwcexU/TrG2n0N0DvI/AAAAAAAAAo4/2t2YQeZPMU0/s1600/High_School_Popularity_Pyramid_by_FireFaere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828800"/>
            <a:ext cx="5391150" cy="474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0" y="5751"/>
            <a:ext cx="9144000" cy="1470025"/>
          </a:xfrm>
        </p:spPr>
        <p:txBody>
          <a:bodyPr/>
          <a:lstStyle/>
          <a:p>
            <a:pPr eaLnBrk="1" hangingPunct="1"/>
            <a:r>
              <a:rPr lang="en-US" sz="5400" dirty="0" smtClean="0"/>
              <a:t>Stop </a:t>
            </a:r>
            <a:r>
              <a:rPr lang="en-US" sz="5400" dirty="0" smtClean="0">
                <a:solidFill>
                  <a:srgbClr val="FF0000"/>
                </a:solidFill>
              </a:rPr>
              <a:t>trying to be </a:t>
            </a:r>
            <a:r>
              <a:rPr lang="en-US" sz="5400" dirty="0" smtClean="0"/>
              <a:t>popular </a:t>
            </a:r>
          </a:p>
        </p:txBody>
      </p:sp>
      <p:pic>
        <p:nvPicPr>
          <p:cNvPr id="1026" name="Picture 2" descr="http://www.scaryforkids.com/pics/how-to-be-popular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66" b="18792"/>
          <a:stretch/>
        </p:blipFill>
        <p:spPr bwMode="auto">
          <a:xfrm>
            <a:off x="685800" y="1447800"/>
            <a:ext cx="7710016" cy="2922629"/>
          </a:xfrm>
          <a:prstGeom prst="rect">
            <a:avLst/>
          </a:prstGeom>
          <a:noFill/>
          <a:effectLst>
            <a:reflection blurRad="6350" stA="50000" endA="300" endPos="55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FF00FF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 smtClean="0"/>
              <a:t>	To be alone is better than (to have) a bad companion and a good companion is better than being alone…..</a:t>
            </a:r>
          </a:p>
          <a:p>
            <a:r>
              <a:rPr lang="en-US" sz="4000" dirty="0" smtClean="0"/>
              <a:t>                                  </a:t>
            </a:r>
            <a:r>
              <a:rPr lang="en-US" sz="4000" dirty="0" err="1" smtClean="0"/>
              <a:t>Bayhiqi</a:t>
            </a:r>
            <a:endParaRPr lang="en-US" sz="4000" dirty="0" smtClean="0"/>
          </a:p>
        </p:txBody>
      </p:sp>
      <p:sp>
        <p:nvSpPr>
          <p:cNvPr id="34819" name="Title 1"/>
          <p:cNvSpPr txBox="1">
            <a:spLocks/>
          </p:cNvSpPr>
          <p:nvPr/>
        </p:nvSpPr>
        <p:spPr bwMode="auto">
          <a:xfrm>
            <a:off x="457200" y="3048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en-US" sz="4800" b="1" dirty="0">
                <a:solidFill>
                  <a:schemeClr val="tx2"/>
                </a:solidFill>
                <a:latin typeface="Comic Sans MS" pitchFamily="66" charset="0"/>
              </a:rPr>
              <a:t>Interpretation of Hadith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9" descr="Queen%20Bees%20&amp;%20Wannabes%20Cov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78" r="6554"/>
          <a:stretch>
            <a:fillRect/>
          </a:stretch>
        </p:blipFill>
        <p:spPr bwMode="auto">
          <a:xfrm>
            <a:off x="1143000" y="609600"/>
            <a:ext cx="4572000" cy="5812573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  <a:reflection endPos="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358775"/>
            <a:ext cx="7772400" cy="1470025"/>
          </a:xfrm>
        </p:spPr>
        <p:txBody>
          <a:bodyPr/>
          <a:lstStyle/>
          <a:p>
            <a:pPr eaLnBrk="1" hangingPunct="1"/>
            <a:r>
              <a:rPr lang="en-US" sz="9600" dirty="0" smtClean="0">
                <a:solidFill>
                  <a:srgbClr val="FFC000"/>
                </a:solidFill>
              </a:rPr>
              <a:t>Queen Bees</a:t>
            </a:r>
          </a:p>
        </p:txBody>
      </p:sp>
      <p:sp>
        <p:nvSpPr>
          <p:cNvPr id="3686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5105400"/>
            <a:ext cx="6400800" cy="17526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5400" dirty="0" smtClean="0"/>
              <a:t>Popularity means everything to them</a:t>
            </a:r>
          </a:p>
        </p:txBody>
      </p:sp>
      <p:pic>
        <p:nvPicPr>
          <p:cNvPr id="32772" name="Picture 8" descr="111604c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77" b="44986"/>
          <a:stretch/>
        </p:blipFill>
        <p:spPr bwMode="auto">
          <a:xfrm>
            <a:off x="1295400" y="2260120"/>
            <a:ext cx="6781800" cy="246243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838200" y="457200"/>
            <a:ext cx="7772400" cy="1470025"/>
          </a:xfrm>
        </p:spPr>
        <p:txBody>
          <a:bodyPr/>
          <a:lstStyle/>
          <a:p>
            <a:pPr eaLnBrk="1" hangingPunct="1"/>
            <a:r>
              <a:rPr lang="en-US" sz="9600" dirty="0" smtClean="0">
                <a:solidFill>
                  <a:srgbClr val="0033CC"/>
                </a:solidFill>
              </a:rPr>
              <a:t>Wannabes</a:t>
            </a:r>
          </a:p>
        </p:txBody>
      </p:sp>
      <p:sp>
        <p:nvSpPr>
          <p:cNvPr id="37891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0" y="5334000"/>
            <a:ext cx="9144000" cy="1752600"/>
          </a:xfrm>
        </p:spPr>
        <p:txBody>
          <a:bodyPr/>
          <a:lstStyle/>
          <a:p>
            <a:pPr eaLnBrk="1" hangingPunct="1"/>
            <a:r>
              <a:rPr lang="en-US" sz="4800" dirty="0" smtClean="0"/>
              <a:t>They worship the queen bees </a:t>
            </a:r>
          </a:p>
          <a:p>
            <a:pPr eaLnBrk="1" hangingPunct="1"/>
            <a:endParaRPr lang="en-US" sz="4800" dirty="0" smtClean="0"/>
          </a:p>
        </p:txBody>
      </p:sp>
      <p:pic>
        <p:nvPicPr>
          <p:cNvPr id="33796" name="Picture 8" descr="45381a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28" b="17609"/>
          <a:stretch/>
        </p:blipFill>
        <p:spPr bwMode="auto">
          <a:xfrm>
            <a:off x="1066800" y="2438400"/>
            <a:ext cx="7010400" cy="238617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143000"/>
          </a:xfrm>
        </p:spPr>
        <p:txBody>
          <a:bodyPr/>
          <a:lstStyle/>
          <a:p>
            <a:r>
              <a:rPr lang="en-US" sz="5400" dirty="0" smtClean="0">
                <a:solidFill>
                  <a:srgbClr val="FFFF00"/>
                </a:solidFill>
              </a:rPr>
              <a:t>Our discussion 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•"/>
              <a:defRPr/>
            </a:pPr>
            <a:endParaRPr lang="en-US" sz="4400" b="0" dirty="0" smtClean="0"/>
          </a:p>
          <a:p>
            <a:pPr>
              <a:buFontTx/>
              <a:buChar char="•"/>
              <a:defRPr/>
            </a:pPr>
            <a:endParaRPr lang="en-US" sz="4400" b="0" dirty="0" smtClean="0"/>
          </a:p>
          <a:p>
            <a:pPr>
              <a:buFontTx/>
              <a:buChar char="•"/>
              <a:defRPr/>
            </a:pPr>
            <a:endParaRPr lang="en-US" sz="4400" b="0" dirty="0" smtClean="0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622300433"/>
              </p:ext>
            </p:extLst>
          </p:nvPr>
        </p:nvGraphicFramePr>
        <p:xfrm>
          <a:off x="228600" y="1447800"/>
          <a:ext cx="8763000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0" y="228600"/>
            <a:ext cx="9144000" cy="1470025"/>
          </a:xfrm>
        </p:spPr>
        <p:txBody>
          <a:bodyPr/>
          <a:lstStyle/>
          <a:p>
            <a:pPr eaLnBrk="1" hangingPunct="1"/>
            <a:r>
              <a:rPr lang="en-US" sz="8000" dirty="0" smtClean="0"/>
              <a:t>Don’t Wannabes</a:t>
            </a:r>
          </a:p>
        </p:txBody>
      </p:sp>
      <p:sp>
        <p:nvSpPr>
          <p:cNvPr id="3891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5638800" y="1828800"/>
            <a:ext cx="3886200" cy="4038600"/>
          </a:xfrm>
        </p:spPr>
        <p:txBody>
          <a:bodyPr/>
          <a:lstStyle/>
          <a:p>
            <a:pPr algn="l" eaLnBrk="1" hangingPunct="1">
              <a:lnSpc>
                <a:spcPct val="80000"/>
              </a:lnSpc>
            </a:pPr>
            <a:r>
              <a:rPr lang="en-US" sz="4000" dirty="0" smtClean="0"/>
              <a:t>Neither popular nor losers</a:t>
            </a:r>
          </a:p>
          <a:p>
            <a:pPr algn="l" eaLnBrk="1" hangingPunct="1">
              <a:lnSpc>
                <a:spcPct val="80000"/>
              </a:lnSpc>
            </a:pPr>
            <a:endParaRPr lang="en-US" sz="4000" dirty="0" smtClean="0"/>
          </a:p>
          <a:p>
            <a:pPr algn="l" eaLnBrk="1" hangingPunct="1">
              <a:lnSpc>
                <a:spcPct val="80000"/>
              </a:lnSpc>
            </a:pPr>
            <a:endParaRPr lang="en-US" sz="4000" dirty="0" smtClean="0"/>
          </a:p>
        </p:txBody>
      </p:sp>
      <p:pic>
        <p:nvPicPr>
          <p:cNvPr id="38916" name="Picture 15" descr="OF0195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279"/>
          <a:stretch>
            <a:fillRect/>
          </a:stretch>
        </p:blipFill>
        <p:spPr bwMode="auto">
          <a:xfrm>
            <a:off x="457200" y="1828800"/>
            <a:ext cx="4777563" cy="427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5638800" y="4119563"/>
            <a:ext cx="3505200" cy="27384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4000" b="1" kern="0" dirty="0">
                <a:solidFill>
                  <a:prstClr val="black"/>
                </a:solidFill>
                <a:latin typeface="Boopee"/>
                <a:cs typeface="Arial"/>
              </a:rPr>
              <a:t>They think popularity is overrated</a:t>
            </a: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endParaRPr lang="en-US" sz="4000" b="1" kern="0" dirty="0">
              <a:solidFill>
                <a:prstClr val="black"/>
              </a:solidFill>
              <a:latin typeface="Boopee"/>
              <a:cs typeface="Arial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endParaRPr lang="en-US" b="1" kern="0" dirty="0">
              <a:solidFill>
                <a:prstClr val="black"/>
              </a:solidFill>
              <a:latin typeface="Boopee"/>
              <a:cs typeface="Arial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endParaRPr lang="en-US" b="1" kern="0" dirty="0">
              <a:solidFill>
                <a:prstClr val="black"/>
              </a:solidFill>
              <a:latin typeface="Boopee"/>
              <a:cs typeface="Arial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04426" y="792909"/>
            <a:ext cx="4639574" cy="1143000"/>
          </a:xfrm>
        </p:spPr>
        <p:txBody>
          <a:bodyPr/>
          <a:lstStyle/>
          <a:p>
            <a:pPr eaLnBrk="1" hangingPunct="1"/>
            <a:r>
              <a:rPr lang="en-US" sz="4400" dirty="0" smtClean="0"/>
              <a:t>They don’t long to be invited to parties</a:t>
            </a:r>
          </a:p>
        </p:txBody>
      </p:sp>
      <p:pic>
        <p:nvPicPr>
          <p:cNvPr id="35843" name="Picture 7" descr="DW004606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38"/>
          <a:stretch/>
        </p:blipFill>
        <p:spPr bwMode="auto">
          <a:xfrm>
            <a:off x="378899" y="2743201"/>
            <a:ext cx="3880280" cy="181436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4" name="Picture 9" descr="42-16920460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61"/>
          <a:stretch/>
        </p:blipFill>
        <p:spPr bwMode="auto">
          <a:xfrm>
            <a:off x="402677" y="4953000"/>
            <a:ext cx="3832724" cy="159963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5" name="Picture 11" descr="42-1692185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144" y="373811"/>
            <a:ext cx="3909035" cy="1981197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8626" y="2355008"/>
            <a:ext cx="4495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Comic Sans MS" pitchFamily="66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Comic Sans MS" pitchFamily="66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Comic Sans MS" pitchFamily="66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Comic Sans MS" pitchFamily="66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Comic Sans MS" pitchFamily="66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Comic Sans MS" pitchFamily="66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Comic Sans MS" pitchFamily="66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Comic Sans MS" pitchFamily="66" charset="0"/>
                <a:cs typeface="Arial" charset="0"/>
              </a:defRPr>
            </a:lvl9pPr>
          </a:lstStyle>
          <a:p>
            <a:pPr eaLnBrk="1" hangingPunct="1"/>
            <a:r>
              <a:rPr lang="en-US" sz="6000" kern="0" dirty="0" smtClean="0">
                <a:solidFill>
                  <a:srgbClr val="FFFF00"/>
                </a:solidFill>
              </a:rPr>
              <a:t>They keep themselves </a:t>
            </a:r>
          </a:p>
          <a:p>
            <a:pPr eaLnBrk="1" hangingPunct="1"/>
            <a:r>
              <a:rPr lang="en-US" sz="6000" kern="0" dirty="0" smtClean="0">
                <a:solidFill>
                  <a:srgbClr val="FFFF00"/>
                </a:solidFill>
              </a:rPr>
              <a:t>busy</a:t>
            </a:r>
          </a:p>
        </p:txBody>
      </p:sp>
      <p:pic>
        <p:nvPicPr>
          <p:cNvPr id="1026" name="Picture 2" descr="http://media.emeritusassistedliving.com/misc/prom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48"/>
          <a:stretch/>
        </p:blipFill>
        <p:spPr bwMode="auto">
          <a:xfrm>
            <a:off x="4953000" y="2710087"/>
            <a:ext cx="4038600" cy="3694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9142562" cy="1143000"/>
          </a:xfrm>
        </p:spPr>
        <p:txBody>
          <a:bodyPr/>
          <a:lstStyle/>
          <a:p>
            <a:pPr eaLnBrk="1" hangingPunct="1"/>
            <a:r>
              <a:rPr lang="en-US" sz="5400" dirty="0" smtClean="0"/>
              <a:t>Queen Bees &amp; Wannabes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9600" dirty="0" smtClean="0">
                <a:solidFill>
                  <a:srgbClr val="FF0000"/>
                </a:solidFill>
                <a:latin typeface="Tall Paul" pitchFamily="2" charset="0"/>
              </a:rPr>
              <a:t>have to…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133600"/>
            <a:ext cx="9144000" cy="2697163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</a:pPr>
            <a:r>
              <a:rPr lang="en-US" sz="3200" dirty="0" smtClean="0"/>
              <a:t>Wear certain type of clothes </a:t>
            </a:r>
          </a:p>
          <a:p>
            <a:pPr algn="ctr" eaLnBrk="1" hangingPunct="1">
              <a:lnSpc>
                <a:spcPct val="90000"/>
              </a:lnSpc>
            </a:pPr>
            <a:r>
              <a:rPr lang="en-US" sz="3200" dirty="0" smtClean="0"/>
              <a:t>Have certain </a:t>
            </a:r>
            <a:r>
              <a:rPr lang="en-US" sz="3200" dirty="0" smtClean="0"/>
              <a:t>type of attitude</a:t>
            </a:r>
            <a:endParaRPr lang="en-US" sz="3200" dirty="0" smtClean="0"/>
          </a:p>
        </p:txBody>
      </p:sp>
      <p:pic>
        <p:nvPicPr>
          <p:cNvPr id="2050" name="Picture 2" descr="http://image7.spreadshirt.com/image-server/v1/products/15776436/views/1,width=378,height=378,appearanceId=316/Gold-face-with-pouty-lips--T-Shirt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04" y="3124199"/>
            <a:ext cx="3600450" cy="3600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age8.spreadshirt.com/image-server/v1/products/15762775/views/1,width=378,height=378,appearanceId=3/Banana-pouty-lips-with-music-and-stars-Tank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124198"/>
            <a:ext cx="3600450" cy="3600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age2.spreadshirt.com/image-server/v1/products/15764470/views/1,width=378,height=378,appearanceId=48/Red/white-face-with-pouty-lips--T-Shirts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124197"/>
            <a:ext cx="3600450" cy="3600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362200" y="0"/>
            <a:ext cx="6781800" cy="1470025"/>
          </a:xfrm>
        </p:spPr>
        <p:txBody>
          <a:bodyPr/>
          <a:lstStyle/>
          <a:p>
            <a:pPr eaLnBrk="1" hangingPunct="1"/>
            <a:r>
              <a:rPr lang="en-US" sz="5400" dirty="0" smtClean="0">
                <a:solidFill>
                  <a:schemeClr val="tx1"/>
                </a:solidFill>
              </a:rPr>
              <a:t>Don’t wannabes …..</a:t>
            </a:r>
            <a:r>
              <a:rPr lang="en-US" sz="5400" dirty="0" smtClean="0"/>
              <a:t> </a:t>
            </a:r>
          </a:p>
        </p:txBody>
      </p:sp>
      <p:sp>
        <p:nvSpPr>
          <p:cNvPr id="3686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2874" y="5105400"/>
            <a:ext cx="9141125" cy="838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3200" dirty="0" smtClean="0"/>
              <a:t>Wear what they should based on their values</a:t>
            </a:r>
          </a:p>
          <a:p>
            <a:pPr eaLnBrk="1" hangingPunct="1">
              <a:lnSpc>
                <a:spcPct val="80000"/>
              </a:lnSpc>
            </a:pPr>
            <a:r>
              <a:rPr lang="en-US" sz="3200" dirty="0" smtClean="0"/>
              <a:t>Their actions are based on their principles </a:t>
            </a:r>
          </a:p>
          <a:p>
            <a:pPr eaLnBrk="1" hangingPunct="1">
              <a:lnSpc>
                <a:spcPct val="80000"/>
              </a:lnSpc>
            </a:pPr>
            <a:endParaRPr lang="en-US" sz="2000" dirty="0" smtClean="0"/>
          </a:p>
          <a:p>
            <a:pPr eaLnBrk="1" hangingPunct="1">
              <a:lnSpc>
                <a:spcPct val="80000"/>
              </a:lnSpc>
            </a:pPr>
            <a:endParaRPr lang="en-US" sz="2000" dirty="0" smtClean="0"/>
          </a:p>
          <a:p>
            <a:pPr eaLnBrk="1" hangingPunct="1">
              <a:lnSpc>
                <a:spcPct val="80000"/>
              </a:lnSpc>
            </a:pPr>
            <a:endParaRPr lang="en-US" sz="1400" dirty="0" smtClean="0"/>
          </a:p>
          <a:p>
            <a:pPr eaLnBrk="1" hangingPunct="1">
              <a:lnSpc>
                <a:spcPct val="80000"/>
              </a:lnSpc>
            </a:pPr>
            <a:endParaRPr lang="en-US" sz="1100" dirty="0" smtClean="0"/>
          </a:p>
        </p:txBody>
      </p:sp>
      <p:pic>
        <p:nvPicPr>
          <p:cNvPr id="37892" name="Picture 12" descr="WR005065"/>
          <p:cNvPicPr>
            <a:picLocks noChangeAspect="1" noChangeArrowheads="1"/>
          </p:cNvPicPr>
          <p:nvPr/>
        </p:nvPicPr>
        <p:blipFill rotWithShape="1">
          <a:blip r:embed="rId3"/>
          <a:srcRect t="40744"/>
          <a:stretch/>
        </p:blipFill>
        <p:spPr bwMode="auto">
          <a:xfrm>
            <a:off x="609600" y="1586908"/>
            <a:ext cx="3276600" cy="29493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 descr="http://ak8.picdn.net/shutterstock/videos/1432090/preview/stock-footage-beautiful-muslim-girls-at-the-park-using-laptop-and-smile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768"/>
          <a:stretch/>
        </p:blipFill>
        <p:spPr bwMode="auto">
          <a:xfrm>
            <a:off x="4419599" y="2846717"/>
            <a:ext cx="4436843" cy="1695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304800"/>
            <a:ext cx="7772400" cy="1470025"/>
          </a:xfrm>
        </p:spPr>
        <p:txBody>
          <a:bodyPr/>
          <a:lstStyle/>
          <a:p>
            <a:pPr eaLnBrk="1" hangingPunct="1"/>
            <a:r>
              <a:rPr lang="en-US" sz="4800" dirty="0" smtClean="0"/>
              <a:t>We are scared to hear…</a:t>
            </a:r>
          </a:p>
        </p:txBody>
      </p:sp>
      <p:sp>
        <p:nvSpPr>
          <p:cNvPr id="2" name="Explosion 2 1"/>
          <p:cNvSpPr/>
          <p:nvPr/>
        </p:nvSpPr>
        <p:spPr>
          <a:xfrm rot="21246381">
            <a:off x="-99513" y="1922696"/>
            <a:ext cx="5020713" cy="4340956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dirty="0"/>
              <a:t>“How come </a:t>
            </a:r>
            <a:r>
              <a:rPr lang="en-US" sz="2800" dirty="0" smtClean="0"/>
              <a:t>you </a:t>
            </a:r>
            <a:r>
              <a:rPr lang="en-US" sz="2800" dirty="0"/>
              <a:t>don’t kick with us no more?”</a:t>
            </a:r>
          </a:p>
          <a:p>
            <a:pPr algn="ctr">
              <a:defRPr/>
            </a:pPr>
            <a:endParaRPr lang="en-US" sz="2800" dirty="0"/>
          </a:p>
        </p:txBody>
      </p:sp>
      <p:pic>
        <p:nvPicPr>
          <p:cNvPr id="4098" name="Picture 2" descr="http://1.bp.blogspot.com/_l0Jv-SLk81k/TEgcldmZ8RI/AAAAAAAADsk/n7tSM0z15I0/s1600/rejecte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2895600"/>
            <a:ext cx="3777243" cy="3097340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7" descr="Divers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5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524000" y="3429000"/>
            <a:ext cx="2590800" cy="2536825"/>
          </a:xfrm>
        </p:spPr>
        <p:txBody>
          <a:bodyPr/>
          <a:lstStyle/>
          <a:p>
            <a:pPr eaLnBrk="1" hangingPunct="1"/>
            <a:r>
              <a:rPr lang="en-US" sz="2800" dirty="0" smtClean="0">
                <a:solidFill>
                  <a:srgbClr val="FFCC00"/>
                </a:solidFill>
              </a:rPr>
              <a:t>What to do if you and your friend change &amp; pursue different interests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0" y="381000"/>
            <a:ext cx="9144000" cy="1470025"/>
          </a:xfrm>
        </p:spPr>
        <p:txBody>
          <a:bodyPr/>
          <a:lstStyle/>
          <a:p>
            <a:pPr eaLnBrk="1" hangingPunct="1"/>
            <a:r>
              <a:rPr lang="en-US" sz="4800" dirty="0" smtClean="0"/>
              <a:t>When you feel you need to make changes in life….</a:t>
            </a:r>
          </a:p>
        </p:txBody>
      </p:sp>
      <p:pic>
        <p:nvPicPr>
          <p:cNvPr id="45059" name="Picture 9" descr="chan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00250"/>
            <a:ext cx="6477000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52400" y="2301875"/>
            <a:ext cx="4876800" cy="1470025"/>
          </a:xfrm>
        </p:spPr>
        <p:txBody>
          <a:bodyPr/>
          <a:lstStyle/>
          <a:p>
            <a:pPr algn="l" eaLnBrk="1" hangingPunct="1"/>
            <a:r>
              <a:rPr lang="en-US" sz="4000" dirty="0" smtClean="0">
                <a:solidFill>
                  <a:schemeClr val="tx1"/>
                </a:solidFill>
              </a:rPr>
              <a:t>Remember</a:t>
            </a:r>
            <a:r>
              <a:rPr lang="en-US" sz="4000" dirty="0" smtClean="0">
                <a:solidFill>
                  <a:schemeClr val="tx1"/>
                </a:solidFill>
              </a:rPr>
              <a:t>!</a:t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4000" dirty="0" smtClean="0">
                <a:solidFill>
                  <a:schemeClr val="tx1"/>
                </a:solidFill>
              </a:rPr>
              <a:t>you </a:t>
            </a:r>
            <a:r>
              <a:rPr lang="en-US" sz="4000" dirty="0" smtClean="0">
                <a:solidFill>
                  <a:schemeClr val="tx1"/>
                </a:solidFill>
              </a:rPr>
              <a:t>and your friends will eventually </a:t>
            </a:r>
            <a:r>
              <a:rPr lang="en-US" sz="4000" dirty="0" smtClean="0">
                <a:solidFill>
                  <a:schemeClr val="tx1"/>
                </a:solidFill>
              </a:rPr>
              <a:t/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4000" dirty="0" smtClean="0">
                <a:solidFill>
                  <a:schemeClr val="tx1"/>
                </a:solidFill>
              </a:rPr>
              <a:t>drift apart</a:t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4000" dirty="0" smtClean="0">
                <a:solidFill>
                  <a:schemeClr val="tx1"/>
                </a:solidFill>
              </a:rPr>
              <a:t>in different </a:t>
            </a:r>
            <a:r>
              <a:rPr lang="en-US" sz="4000" dirty="0" smtClean="0">
                <a:solidFill>
                  <a:schemeClr val="tx1"/>
                </a:solidFill>
              </a:rPr>
              <a:t>directions. </a:t>
            </a:r>
          </a:p>
        </p:txBody>
      </p:sp>
      <p:pic>
        <p:nvPicPr>
          <p:cNvPr id="5122" name="Picture 2" descr="http://realmommychronicles.com/wp-content/uploads/2011/11/n597s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609600"/>
            <a:ext cx="5511311" cy="609762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92D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/>
              <a:t>Interpretation of Hadith </a:t>
            </a:r>
          </a:p>
        </p:txBody>
      </p:sp>
      <p:sp>
        <p:nvSpPr>
          <p:cNvPr id="471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400" dirty="0" smtClean="0"/>
              <a:t>	</a:t>
            </a:r>
            <a:r>
              <a:rPr lang="en-US" sz="4400" b="0" dirty="0"/>
              <a:t>Abu </a:t>
            </a:r>
            <a:r>
              <a:rPr lang="en-US" sz="4400" b="0" dirty="0" err="1"/>
              <a:t>Huraira</a:t>
            </a:r>
            <a:r>
              <a:rPr lang="en-US" sz="4400" b="0" dirty="0"/>
              <a:t> (</a:t>
            </a:r>
            <a:r>
              <a:rPr lang="en-US" sz="4400" b="0" dirty="0" err="1"/>
              <a:t>ra</a:t>
            </a:r>
            <a:r>
              <a:rPr lang="en-US" sz="4400" b="0" dirty="0"/>
              <a:t>) reported: The Prophet (</a:t>
            </a:r>
            <a:r>
              <a:rPr lang="en-US" sz="4400" b="0" dirty="0" err="1"/>
              <a:t>pbuh</a:t>
            </a:r>
            <a:r>
              <a:rPr lang="en-US" sz="4400" b="0" dirty="0"/>
              <a:t>) said, “</a:t>
            </a:r>
            <a:r>
              <a:rPr lang="en-US" sz="4400" dirty="0"/>
              <a:t>A man is upon the religion of his friend, so let one of you look at whom he befriends.</a:t>
            </a:r>
            <a:r>
              <a:rPr lang="en-US" sz="4400" b="0" dirty="0"/>
              <a:t>”</a:t>
            </a:r>
          </a:p>
          <a:p>
            <a:r>
              <a:rPr lang="en-US" sz="4400" b="0" dirty="0"/>
              <a:t>	Abu </a:t>
            </a:r>
            <a:r>
              <a:rPr lang="en-US" sz="4400" b="0" dirty="0" err="1"/>
              <a:t>Dawud</a:t>
            </a:r>
            <a:endParaRPr lang="en-US" sz="4400" b="0" dirty="0"/>
          </a:p>
          <a:p>
            <a:r>
              <a:rPr lang="en-US" sz="4400" dirty="0" smtClean="0"/>
              <a:t>                           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Forgiving quirks and faults of your friends</a:t>
            </a:r>
          </a:p>
        </p:txBody>
      </p:sp>
      <p:pic>
        <p:nvPicPr>
          <p:cNvPr id="48131" name="Picture 2" descr="http://pro.corbis.com/images/42-18714270.jpg?size=572&amp;uid=%7be79b5442-81a8-4528-88ac-512d4a94fe15%7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94"/>
          <a:stretch>
            <a:fillRect/>
          </a:stretch>
        </p:blipFill>
        <p:spPr bwMode="auto">
          <a:xfrm>
            <a:off x="381000" y="2209800"/>
            <a:ext cx="4497658" cy="4482041"/>
          </a:xfrm>
          <a:prstGeom prst="plu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 descr="http://hownottokillyourparents.files.wordpress.com/2013/02/quirk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647950"/>
            <a:ext cx="4038600" cy="3028950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3810000" y="1181100"/>
            <a:ext cx="4953000" cy="1143000"/>
          </a:xfrm>
        </p:spPr>
        <p:txBody>
          <a:bodyPr/>
          <a:lstStyle/>
          <a:p>
            <a:r>
              <a:rPr lang="en-US" sz="5400" dirty="0" smtClean="0"/>
              <a:t>Friends are Allah (</a:t>
            </a:r>
            <a:r>
              <a:rPr lang="en-US" sz="5400" dirty="0" err="1" smtClean="0"/>
              <a:t>swt</a:t>
            </a:r>
            <a:r>
              <a:rPr lang="en-US" sz="5400" dirty="0" smtClean="0"/>
              <a:t>)’s way of taking </a:t>
            </a:r>
            <a:br>
              <a:rPr lang="en-US" sz="5400" dirty="0" smtClean="0"/>
            </a:br>
            <a:r>
              <a:rPr lang="en-US" sz="5400" dirty="0" smtClean="0"/>
              <a:t>care of us</a:t>
            </a:r>
          </a:p>
        </p:txBody>
      </p:sp>
      <p:pic>
        <p:nvPicPr>
          <p:cNvPr id="4" name="Picture 32" descr="42-2017366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42"/>
          <a:stretch/>
        </p:blipFill>
        <p:spPr bwMode="auto">
          <a:xfrm>
            <a:off x="438456" y="1752600"/>
            <a:ext cx="2990544" cy="35052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5" descr="42-1672519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4" b="35602"/>
          <a:stretch/>
        </p:blipFill>
        <p:spPr bwMode="auto">
          <a:xfrm>
            <a:off x="1525280" y="4114800"/>
            <a:ext cx="6980356" cy="2286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5" name="Picture 4" descr="http://pro.corbis.com/images/42-17321882.jpg?size=572&amp;uid=%7b5a1e68c6-f310-474b-b77a-0af2f9622aea%7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75"/>
          <a:stretch>
            <a:fillRect/>
          </a:stretch>
        </p:blipFill>
        <p:spPr bwMode="auto">
          <a:xfrm>
            <a:off x="1219199" y="152400"/>
            <a:ext cx="6933705" cy="370375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4" name="Title 1"/>
          <p:cNvSpPr>
            <a:spLocks noGrp="1"/>
          </p:cNvSpPr>
          <p:nvPr>
            <p:ph type="title"/>
          </p:nvPr>
        </p:nvSpPr>
        <p:spPr>
          <a:xfrm>
            <a:off x="0" y="5181600"/>
            <a:ext cx="9144000" cy="1143000"/>
          </a:xfrm>
        </p:spPr>
        <p:txBody>
          <a:bodyPr/>
          <a:lstStyle/>
          <a:p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>They talk behind your back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/>
              <a:t>Or they get jealous!</a:t>
            </a:r>
          </a:p>
        </p:txBody>
      </p:sp>
      <p:pic>
        <p:nvPicPr>
          <p:cNvPr id="50179" name="Picture 2" descr="http://pro.corbis.com/images/42-19549438.jpg?size=67&amp;uid=%7b0540bfbc-f242-42a6-a859-6ed6f69110f2%7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1" r="12708"/>
          <a:stretch>
            <a:fillRect/>
          </a:stretch>
        </p:blipFill>
        <p:spPr bwMode="auto">
          <a:xfrm>
            <a:off x="1905000" y="1642048"/>
            <a:ext cx="5549900" cy="4768277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ameenafalchetto.com/wp-content/uploads/2012/03/transparency-online-ameena-falchetto1-290x300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066800"/>
            <a:ext cx="5715000" cy="5912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There is a time you need to draw a line 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jaynekopp.com/wp-content/uploads/2010/07/dontsweatthesmallstuf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762000"/>
            <a:ext cx="5657850" cy="565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>
          <a:xfrm>
            <a:off x="0" y="4313"/>
            <a:ext cx="9144000" cy="1143000"/>
          </a:xfrm>
        </p:spPr>
        <p:txBody>
          <a:bodyPr/>
          <a:lstStyle/>
          <a:p>
            <a:r>
              <a:rPr lang="en-US" sz="4000" dirty="0" smtClean="0"/>
              <a:t>Girls bully in more subtle ways …</a:t>
            </a:r>
          </a:p>
        </p:txBody>
      </p:sp>
      <p:sp>
        <p:nvSpPr>
          <p:cNvPr id="440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en-US" sz="4400" dirty="0" smtClean="0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664657535"/>
              </p:ext>
            </p:extLst>
          </p:nvPr>
        </p:nvGraphicFramePr>
        <p:xfrm>
          <a:off x="31630" y="1295400"/>
          <a:ext cx="8959970" cy="5359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fierceinc.com/blog/wp-content/uploads/2011/02/halleysblogconfront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371600"/>
            <a:ext cx="7315200" cy="548640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274" name="Title 1"/>
          <p:cNvSpPr>
            <a:spLocks noGrp="1"/>
          </p:cNvSpPr>
          <p:nvPr>
            <p:ph type="title"/>
          </p:nvPr>
        </p:nvSpPr>
        <p:spPr>
          <a:xfrm>
            <a:off x="0" y="533400"/>
            <a:ext cx="9144000" cy="1143000"/>
          </a:xfrm>
        </p:spPr>
        <p:txBody>
          <a:bodyPr/>
          <a:lstStyle/>
          <a:p>
            <a:r>
              <a:rPr lang="en-US" sz="5400" dirty="0" smtClean="0">
                <a:solidFill>
                  <a:schemeClr val="tx1"/>
                </a:solidFill>
              </a:rPr>
              <a:t>What if you are being gossiped </a:t>
            </a:r>
            <a:r>
              <a:rPr lang="en-US" sz="5400" dirty="0" smtClean="0">
                <a:solidFill>
                  <a:schemeClr val="tx1"/>
                </a:solidFill>
              </a:rPr>
              <a:t>about</a:t>
            </a:r>
            <a:r>
              <a:rPr lang="en-US" sz="5400" dirty="0" smtClean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45059" name="Content Placeholder 2"/>
          <p:cNvSpPr>
            <a:spLocks noGrp="1"/>
          </p:cNvSpPr>
          <p:nvPr>
            <p:ph idx="1"/>
          </p:nvPr>
        </p:nvSpPr>
        <p:spPr>
          <a:xfrm>
            <a:off x="-152400" y="2057400"/>
            <a:ext cx="9144000" cy="1173163"/>
          </a:xfrm>
        </p:spPr>
        <p:txBody>
          <a:bodyPr/>
          <a:lstStyle/>
          <a:p>
            <a:pPr algn="ctr"/>
            <a:r>
              <a:rPr lang="en-US" sz="5400" dirty="0" smtClean="0"/>
              <a:t>                              1.Confront it!</a:t>
            </a:r>
          </a:p>
          <a:p>
            <a:pPr>
              <a:buFontTx/>
              <a:buChar char="•"/>
            </a:pPr>
            <a:endParaRPr lang="en-US" sz="5400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9" name="Picture 5" descr="http://pro.corbis.com/images/42-18299502.jpg?size=572&amp;uid=%7b8aa2b71b-48d9-4c5d-8753-b2905e8dc860%7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23"/>
          <a:stretch/>
        </p:blipFill>
        <p:spPr bwMode="auto">
          <a:xfrm>
            <a:off x="609600" y="1135946"/>
            <a:ext cx="8210768" cy="5226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2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/>
              <a:t>Yes it takes guts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en-US" sz="6600" dirty="0" smtClean="0"/>
              <a:t>2.Just live with it!</a:t>
            </a:r>
          </a:p>
        </p:txBody>
      </p:sp>
      <p:pic>
        <p:nvPicPr>
          <p:cNvPr id="9218" name="Picture 2" descr="http://merelymothers.com/wp-content/uploads/2012/04/209157pftpmlj9z1.jpg?w=3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799" y="1515374"/>
            <a:ext cx="8061385" cy="5159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 descr="http://25.media.tumblr.com/a6f80a5613439af3830d20f73bf1787d/tumblr_mg281ivPzv1qfy3ffo1_4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8" name="Picture 4" descr="http://www.alphasandesh.com/blog/wp-content/uploads/2012/11/rememberthi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3143" y="2057400"/>
            <a:ext cx="3760665" cy="2566987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C00">
                <a:alpha val="65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/>
              <a:t>Interpretation of Hadith</a:t>
            </a:r>
          </a:p>
        </p:txBody>
      </p:sp>
      <p:sp>
        <p:nvSpPr>
          <p:cNvPr id="583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dirty="0" smtClean="0"/>
              <a:t>	All Muslims are like one body, such as if one eye is sore, the whole body feels the pain; if there is headache , the whole body is in pain</a:t>
            </a:r>
          </a:p>
          <a:p>
            <a:r>
              <a:rPr lang="en-US" sz="4400" dirty="0" smtClean="0"/>
              <a:t>                                                    </a:t>
            </a:r>
          </a:p>
          <a:p>
            <a:r>
              <a:rPr lang="en-US" sz="4400" dirty="0" smtClean="0"/>
              <a:t>							</a:t>
            </a:r>
            <a:r>
              <a:rPr lang="en-US" sz="4400" dirty="0" err="1" smtClean="0"/>
              <a:t>Bukhari</a:t>
            </a:r>
            <a:endParaRPr lang="en-US" sz="4400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2670968"/>
            <a:ext cx="3352800" cy="1470025"/>
          </a:xfrm>
        </p:spPr>
        <p:txBody>
          <a:bodyPr/>
          <a:lstStyle/>
          <a:p>
            <a:pPr eaLnBrk="1" hangingPunct="1"/>
            <a:r>
              <a:rPr lang="en-US" sz="7200" dirty="0" smtClean="0">
                <a:solidFill>
                  <a:srgbClr val="CC9900"/>
                </a:solidFill>
              </a:rPr>
              <a:t>But they can also upset us!</a:t>
            </a:r>
            <a:r>
              <a:rPr lang="en-US" sz="7200" dirty="0" smtClean="0"/>
              <a:t> </a:t>
            </a:r>
          </a:p>
        </p:txBody>
      </p:sp>
      <p:pic>
        <p:nvPicPr>
          <p:cNvPr id="8195" name="Picture 4" descr="Friends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96"/>
          <a:stretch/>
        </p:blipFill>
        <p:spPr bwMode="auto">
          <a:xfrm>
            <a:off x="4343399" y="914400"/>
            <a:ext cx="4099305" cy="498316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/>
          </p:cNvSpPr>
          <p:nvPr>
            <p:ph type="title"/>
          </p:nvPr>
        </p:nvSpPr>
        <p:spPr>
          <a:xfrm>
            <a:off x="454417" y="457200"/>
            <a:ext cx="8229600" cy="1143000"/>
          </a:xfrm>
        </p:spPr>
        <p:txBody>
          <a:bodyPr/>
          <a:lstStyle/>
          <a:p>
            <a:r>
              <a:rPr lang="en-US" sz="6600" dirty="0" smtClean="0"/>
              <a:t>Competition among friends</a:t>
            </a:r>
            <a:endParaRPr lang="en-US" sz="6600" dirty="0" smtClean="0"/>
          </a:p>
        </p:txBody>
      </p:sp>
      <p:pic>
        <p:nvPicPr>
          <p:cNvPr id="12290" name="Picture 2" descr="http://www.cshughes.com/wp-content/uploads/2010/11/Bucket-of-Crabs-l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1981200"/>
            <a:ext cx="8827287" cy="426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5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143000"/>
          </a:xfrm>
        </p:spPr>
        <p:txBody>
          <a:bodyPr/>
          <a:lstStyle/>
          <a:p>
            <a:r>
              <a:rPr lang="en-US" sz="4800" dirty="0" smtClean="0"/>
              <a:t>It </a:t>
            </a:r>
            <a:r>
              <a:rPr lang="en-US" sz="4800" dirty="0" smtClean="0"/>
              <a:t>is </a:t>
            </a:r>
            <a:r>
              <a:rPr lang="en-US" sz="4800" dirty="0" smtClean="0"/>
              <a:t>natural to compare stuff with friends</a:t>
            </a:r>
            <a:endParaRPr lang="en-US" sz="4800" dirty="0" smtClean="0"/>
          </a:p>
        </p:txBody>
      </p:sp>
      <p:pic>
        <p:nvPicPr>
          <p:cNvPr id="13314" name="Picture 2" descr="http://i.dailymail.co.uk/i/pix/2011/08/25/article-2029847-0D912F8C00000578-385_634x37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72" b="5842"/>
          <a:stretch/>
        </p:blipFill>
        <p:spPr bwMode="auto">
          <a:xfrm>
            <a:off x="1676400" y="1676400"/>
            <a:ext cx="6038850" cy="2104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://i.istockimg.com/file_thumbview_approve/16518271/2/stock-illustration-16518271-two-girls-comparing-hairdo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305"/>
          <a:stretch/>
        </p:blipFill>
        <p:spPr bwMode="auto">
          <a:xfrm>
            <a:off x="437072" y="3983358"/>
            <a:ext cx="4648200" cy="2612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http://images.clipartof.com/small/1070987-Clipart-Girls-Comparing-Full-And-Empty-Flower-Baskets-Royalty-Free-Vector-Illustration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05" r="5514"/>
          <a:stretch/>
        </p:blipFill>
        <p:spPr bwMode="auto">
          <a:xfrm>
            <a:off x="5562600" y="3983358"/>
            <a:ext cx="3106742" cy="2612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>
          <a:xfrm>
            <a:off x="0" y="457200"/>
            <a:ext cx="9144000" cy="1143000"/>
          </a:xfrm>
        </p:spPr>
        <p:txBody>
          <a:bodyPr/>
          <a:lstStyle/>
          <a:p>
            <a:r>
              <a:rPr lang="en-US" sz="4000" dirty="0" smtClean="0"/>
              <a:t>Competing with friends is dangerous</a:t>
            </a:r>
          </a:p>
        </p:txBody>
      </p:sp>
      <p:pic>
        <p:nvPicPr>
          <p:cNvPr id="61443" name="Picture 2" descr="http://pro.corbis.com/images/42-15237197.jpg?size=67&amp;uid=%7b26de206e-615c-4136-8183-b54252e6fcee%7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85"/>
          <a:stretch/>
        </p:blipFill>
        <p:spPr bwMode="auto">
          <a:xfrm>
            <a:off x="914400" y="1661479"/>
            <a:ext cx="7467600" cy="4870289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freepostermaker.com/uploads/saved_posters/free-poster-66jhpbpvco-THINK-WIN-WIN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7" t="2516" r="4536" b="8931"/>
          <a:stretch/>
        </p:blipFill>
        <p:spPr bwMode="auto">
          <a:xfrm>
            <a:off x="724618" y="457200"/>
            <a:ext cx="7763773" cy="6072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466" name="Title 1"/>
          <p:cNvSpPr>
            <a:spLocks noGrp="1"/>
          </p:cNvSpPr>
          <p:nvPr>
            <p:ph type="title"/>
          </p:nvPr>
        </p:nvSpPr>
        <p:spPr>
          <a:xfrm>
            <a:off x="491704" y="1066800"/>
            <a:ext cx="8229600" cy="1143000"/>
          </a:xfrm>
        </p:spPr>
        <p:txBody>
          <a:bodyPr/>
          <a:lstStyle/>
          <a:p>
            <a:r>
              <a:rPr lang="en-US" sz="9600" dirty="0" smtClean="0">
                <a:solidFill>
                  <a:schemeClr val="tx1"/>
                </a:solidFill>
              </a:rPr>
              <a:t>Cure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/>
          <p:cNvSpPr>
            <a:spLocks noGrp="1"/>
          </p:cNvSpPr>
          <p:nvPr>
            <p:ph type="title"/>
          </p:nvPr>
        </p:nvSpPr>
        <p:spPr>
          <a:xfrm>
            <a:off x="4267200" y="3200400"/>
            <a:ext cx="4876800" cy="1143000"/>
          </a:xfrm>
        </p:spPr>
        <p:txBody>
          <a:bodyPr/>
          <a:lstStyle/>
          <a:p>
            <a:r>
              <a:rPr lang="en-US" sz="5400" dirty="0" smtClean="0"/>
              <a:t>Think win-win doesn’t mean that you let your friends walk all over you</a:t>
            </a:r>
          </a:p>
        </p:txBody>
      </p:sp>
      <p:pic>
        <p:nvPicPr>
          <p:cNvPr id="15364" name="Picture 4" descr="http://farm4.static.flickr.com/3071/2646579757_658a13712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3571875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>
                <a:alpha val="26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en-US" smtClean="0">
                <a:solidFill>
                  <a:srgbClr val="002060"/>
                </a:solidFill>
              </a:rPr>
              <a:t>I am peacemaker with my friends and family</a:t>
            </a:r>
            <a:br>
              <a:rPr lang="en-US" smtClean="0">
                <a:solidFill>
                  <a:srgbClr val="002060"/>
                </a:solidFill>
              </a:rPr>
            </a:br>
            <a:r>
              <a:rPr lang="en-US" smtClean="0">
                <a:solidFill>
                  <a:srgbClr val="002060"/>
                </a:solidFill>
              </a:rPr>
              <a:t>I always thought it was the easiest way out</a:t>
            </a:r>
            <a:br>
              <a:rPr lang="en-US" smtClean="0">
                <a:solidFill>
                  <a:srgbClr val="002060"/>
                </a:solidFill>
              </a:rPr>
            </a:br>
            <a:r>
              <a:rPr lang="en-US" smtClean="0">
                <a:solidFill>
                  <a:srgbClr val="002060"/>
                </a:solidFill>
              </a:rPr>
              <a:t>I find myself not saying anything</a:t>
            </a:r>
            <a:br>
              <a:rPr lang="en-US" smtClean="0">
                <a:solidFill>
                  <a:srgbClr val="002060"/>
                </a:solidFill>
              </a:rPr>
            </a:br>
            <a:r>
              <a:rPr lang="en-US" smtClean="0">
                <a:solidFill>
                  <a:srgbClr val="002060"/>
                </a:solidFill>
              </a:rPr>
              <a:t>because I don’t want to hurt any ones feelings.</a:t>
            </a:r>
            <a:br>
              <a:rPr lang="en-US" smtClean="0">
                <a:solidFill>
                  <a:srgbClr val="002060"/>
                </a:solidFill>
              </a:rPr>
            </a:br>
            <a:r>
              <a:rPr lang="en-US" smtClean="0">
                <a:solidFill>
                  <a:srgbClr val="002060"/>
                </a:solidFill>
              </a:rPr>
              <a:t>I never want to start an argument</a:t>
            </a:r>
            <a:br>
              <a:rPr lang="en-US" smtClean="0">
                <a:solidFill>
                  <a:srgbClr val="002060"/>
                </a:solidFill>
              </a:rPr>
            </a:br>
            <a:r>
              <a:rPr lang="en-US" smtClean="0">
                <a:solidFill>
                  <a:srgbClr val="002060"/>
                </a:solidFill>
              </a:rPr>
              <a:t>and find myself tearing myself down.</a:t>
            </a:r>
            <a:br>
              <a:rPr lang="en-US" smtClean="0">
                <a:solidFill>
                  <a:srgbClr val="002060"/>
                </a:solidFill>
              </a:rPr>
            </a:br>
            <a:r>
              <a:rPr lang="en-US" smtClean="0">
                <a:solidFill>
                  <a:srgbClr val="002060"/>
                </a:solidFill>
              </a:rPr>
              <a:t>I am a doormat.</a:t>
            </a:r>
            <a:br>
              <a:rPr lang="en-US" smtClean="0">
                <a:solidFill>
                  <a:srgbClr val="002060"/>
                </a:solidFill>
              </a:rPr>
            </a:br>
            <a:r>
              <a:rPr lang="en-US" smtClean="0">
                <a:solidFill>
                  <a:srgbClr val="002060"/>
                </a:solidFill>
              </a:rPr>
              <a:t>Everyone takes advantage of me.</a:t>
            </a:r>
            <a:br>
              <a:rPr lang="en-US" smtClean="0">
                <a:solidFill>
                  <a:srgbClr val="002060"/>
                </a:solidFill>
              </a:rPr>
            </a:br>
            <a:r>
              <a:rPr lang="en-US" smtClean="0">
                <a:solidFill>
                  <a:srgbClr val="002060"/>
                </a:solidFill>
              </a:rPr>
              <a:t>Everyone might be happy,</a:t>
            </a:r>
            <a:br>
              <a:rPr lang="en-US" smtClean="0">
                <a:solidFill>
                  <a:srgbClr val="002060"/>
                </a:solidFill>
              </a:rPr>
            </a:br>
            <a:r>
              <a:rPr lang="en-US" smtClean="0">
                <a:solidFill>
                  <a:srgbClr val="002060"/>
                </a:solidFill>
              </a:rPr>
              <a:t>but if I am not happy myself,</a:t>
            </a:r>
            <a:br>
              <a:rPr lang="en-US" smtClean="0">
                <a:solidFill>
                  <a:srgbClr val="002060"/>
                </a:solidFill>
              </a:rPr>
            </a:br>
            <a:r>
              <a:rPr lang="en-US" smtClean="0">
                <a:solidFill>
                  <a:srgbClr val="002060"/>
                </a:solidFill>
              </a:rPr>
              <a:t>I will soon just burst.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1"/>
          <p:cNvSpPr>
            <a:spLocks noGrp="1"/>
          </p:cNvSpPr>
          <p:nvPr>
            <p:ph type="title"/>
          </p:nvPr>
        </p:nvSpPr>
        <p:spPr>
          <a:xfrm>
            <a:off x="5257800" y="2819400"/>
            <a:ext cx="3581400" cy="1143000"/>
          </a:xfrm>
        </p:spPr>
        <p:txBody>
          <a:bodyPr/>
          <a:lstStyle/>
          <a:p>
            <a:r>
              <a:rPr lang="en-US" sz="5400" dirty="0" smtClean="0">
                <a:solidFill>
                  <a:schemeClr val="tx1"/>
                </a:solidFill>
              </a:rPr>
              <a:t>Friends are the chicken bits in the salad bowl.</a:t>
            </a:r>
          </a:p>
        </p:txBody>
      </p:sp>
      <p:pic>
        <p:nvPicPr>
          <p:cNvPr id="60419" name="Picture 4" descr="http://pro.corbis.com/images/42-16248742.jpg?size=67&amp;uid=%7b1956825b-573e-498b-b480-e69efc1fea56%7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82"/>
          <a:stretch/>
        </p:blipFill>
        <p:spPr bwMode="auto">
          <a:xfrm>
            <a:off x="365185" y="609600"/>
            <a:ext cx="5008024" cy="576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blog.sleepingangel.com/wp-content/uploads/blog.sleepingangel.com/2011/12/100_300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28"/>
          <a:stretch/>
        </p:blipFill>
        <p:spPr bwMode="auto">
          <a:xfrm>
            <a:off x="-7189" y="1066800"/>
            <a:ext cx="9151189" cy="4789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5486400"/>
            <a:ext cx="9144000" cy="1752600"/>
          </a:xfrm>
        </p:spPr>
        <p:txBody>
          <a:bodyPr/>
          <a:lstStyle/>
          <a:p>
            <a:pPr eaLnBrk="1" hangingPunct="1">
              <a:buFontTx/>
              <a:buChar char="•"/>
            </a:pPr>
            <a:r>
              <a:rPr lang="en-US" sz="3600" dirty="0" smtClean="0"/>
              <a:t>The one who builds you up</a:t>
            </a:r>
          </a:p>
          <a:p>
            <a:pPr eaLnBrk="1" hangingPunct="1">
              <a:buFontTx/>
              <a:buChar char="•"/>
            </a:pPr>
            <a:r>
              <a:rPr lang="en-US" sz="3600" dirty="0" smtClean="0"/>
              <a:t>The one who brings you down</a:t>
            </a:r>
          </a:p>
        </p:txBody>
      </p:sp>
      <p:pic>
        <p:nvPicPr>
          <p:cNvPr id="9219" name="Picture 5" descr="42-1937554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94"/>
          <a:stretch/>
        </p:blipFill>
        <p:spPr bwMode="auto">
          <a:xfrm>
            <a:off x="1219200" y="786407"/>
            <a:ext cx="6834608" cy="382666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9" name="Rectangle 6"/>
          <p:cNvSpPr>
            <a:spLocks noChangeArrowheads="1"/>
          </p:cNvSpPr>
          <p:nvPr/>
        </p:nvSpPr>
        <p:spPr bwMode="auto">
          <a:xfrm>
            <a:off x="2857500" y="2362200"/>
            <a:ext cx="1143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b="1" dirty="0">
                <a:latin typeface="Goudy Stout" pitchFamily="18" charset="0"/>
              </a:rPr>
              <a:t>success</a:t>
            </a:r>
          </a:p>
        </p:txBody>
      </p:sp>
      <p:sp>
        <p:nvSpPr>
          <p:cNvPr id="6150" name="Rectangle 7"/>
          <p:cNvSpPr>
            <a:spLocks noChangeArrowheads="1"/>
          </p:cNvSpPr>
          <p:nvPr/>
        </p:nvSpPr>
        <p:spPr bwMode="auto">
          <a:xfrm>
            <a:off x="5608008" y="2286000"/>
            <a:ext cx="1219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b="1" dirty="0">
                <a:latin typeface="Goudy Stout" pitchFamily="18" charset="0"/>
              </a:rPr>
              <a:t>failure</a:t>
            </a:r>
          </a:p>
        </p:txBody>
      </p:sp>
      <p:sp>
        <p:nvSpPr>
          <p:cNvPr id="6151" name="Line 8"/>
          <p:cNvSpPr>
            <a:spLocks noChangeShapeType="1"/>
          </p:cNvSpPr>
          <p:nvPr/>
        </p:nvSpPr>
        <p:spPr bwMode="auto">
          <a:xfrm flipH="1" flipV="1">
            <a:off x="3048000" y="2768600"/>
            <a:ext cx="1143000" cy="24130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2" name="Line 9"/>
          <p:cNvSpPr>
            <a:spLocks noChangeShapeType="1"/>
          </p:cNvSpPr>
          <p:nvPr/>
        </p:nvSpPr>
        <p:spPr bwMode="auto">
          <a:xfrm flipV="1">
            <a:off x="5486400" y="2699741"/>
            <a:ext cx="622300" cy="25146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6150" grpId="0"/>
      <p:bldP spid="6151" grpId="0" animBg="1"/>
      <p:bldP spid="615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 smtClean="0"/>
              <a:t>	</a:t>
            </a:r>
            <a:r>
              <a:rPr lang="en-US" sz="4000" b="0" dirty="0"/>
              <a:t>Abu </a:t>
            </a:r>
            <a:r>
              <a:rPr lang="en-US" sz="4000" b="0" dirty="0" err="1"/>
              <a:t>Huraira</a:t>
            </a:r>
            <a:r>
              <a:rPr lang="en-US" sz="4000" b="0" dirty="0"/>
              <a:t> </a:t>
            </a:r>
            <a:r>
              <a:rPr lang="en-US" sz="4000" b="0" dirty="0" smtClean="0"/>
              <a:t>(</a:t>
            </a:r>
            <a:r>
              <a:rPr lang="en-US" sz="4000" b="0" dirty="0" err="1" smtClean="0"/>
              <a:t>ra</a:t>
            </a:r>
            <a:r>
              <a:rPr lang="en-US" sz="4000" b="0" dirty="0" smtClean="0"/>
              <a:t>) reported</a:t>
            </a:r>
            <a:r>
              <a:rPr lang="en-US" sz="4000" b="0" dirty="0"/>
              <a:t>: The </a:t>
            </a:r>
            <a:r>
              <a:rPr lang="en-US" sz="4000" b="0" dirty="0" smtClean="0"/>
              <a:t>Prophet (</a:t>
            </a:r>
            <a:r>
              <a:rPr lang="en-US" sz="4000" b="0" dirty="0" err="1" smtClean="0"/>
              <a:t>pbuh</a:t>
            </a:r>
            <a:r>
              <a:rPr lang="en-US" sz="4000" b="0" dirty="0" smtClean="0"/>
              <a:t>) </a:t>
            </a:r>
            <a:r>
              <a:rPr lang="en-US" sz="4000" b="0" dirty="0"/>
              <a:t>said, “</a:t>
            </a:r>
            <a:r>
              <a:rPr lang="en-US" sz="4000" dirty="0"/>
              <a:t>A man is upon the religion of his </a:t>
            </a:r>
            <a:r>
              <a:rPr lang="en-US" sz="4000" dirty="0" smtClean="0"/>
              <a:t>friend</a:t>
            </a:r>
            <a:r>
              <a:rPr lang="en-US" sz="4000" dirty="0"/>
              <a:t>, so let one of you look at whom he befriends.</a:t>
            </a:r>
            <a:r>
              <a:rPr lang="en-US" sz="4000" b="0" dirty="0"/>
              <a:t>”</a:t>
            </a:r>
          </a:p>
          <a:p>
            <a:r>
              <a:rPr lang="en-US" sz="4000" b="0" dirty="0" smtClean="0"/>
              <a:t>	Abu </a:t>
            </a:r>
            <a:r>
              <a:rPr lang="en-US" sz="4000" b="0" dirty="0" err="1" smtClean="0"/>
              <a:t>Dawud</a:t>
            </a:r>
            <a:endParaRPr lang="en-US" sz="4000" b="0" dirty="0"/>
          </a:p>
        </p:txBody>
      </p:sp>
      <p:sp>
        <p:nvSpPr>
          <p:cNvPr id="15363" name="Title 1"/>
          <p:cNvSpPr txBox="1">
            <a:spLocks/>
          </p:cNvSpPr>
          <p:nvPr/>
        </p:nvSpPr>
        <p:spPr bwMode="auto">
          <a:xfrm>
            <a:off x="381000" y="3048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en-US" sz="4400" b="1">
                <a:solidFill>
                  <a:srgbClr val="FFCC00"/>
                </a:solidFill>
                <a:latin typeface="Comic Sans MS" pitchFamily="66" charset="0"/>
              </a:rPr>
              <a:t>Interpretation of Hadith</a:t>
            </a:r>
          </a:p>
        </p:txBody>
      </p:sp>
      <p:sp>
        <p:nvSpPr>
          <p:cNvPr id="1536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85800" y="5387975"/>
            <a:ext cx="7772400" cy="1470025"/>
          </a:xfrm>
        </p:spPr>
        <p:txBody>
          <a:bodyPr/>
          <a:lstStyle/>
          <a:p>
            <a:pPr eaLnBrk="1" hangingPunct="1"/>
            <a:r>
              <a:rPr lang="en-US" sz="4000" dirty="0" smtClean="0">
                <a:solidFill>
                  <a:srgbClr val="7030A0"/>
                </a:solidFill>
              </a:rPr>
              <a:t>It’s a series of decisions</a:t>
            </a:r>
          </a:p>
        </p:txBody>
      </p:sp>
      <p:sp>
        <p:nvSpPr>
          <p:cNvPr id="2" name="Rectangle 1"/>
          <p:cNvSpPr/>
          <p:nvPr/>
        </p:nvSpPr>
        <p:spPr>
          <a:xfrm>
            <a:off x="1473200" y="457200"/>
            <a:ext cx="1371600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715000" y="457200"/>
            <a:ext cx="1371600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524000" y="4081463"/>
            <a:ext cx="1371600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715000" y="4081463"/>
            <a:ext cx="1371600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050" name="Picture 2" descr="http://thefuntimesguide.com/images/blogs/rockpaperscissor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90229"/>
            <a:ext cx="5410200" cy="5492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5105400" y="838200"/>
            <a:ext cx="3810000" cy="5029200"/>
          </a:xfrm>
        </p:spPr>
        <p:txBody>
          <a:bodyPr/>
          <a:lstStyle/>
          <a:p>
            <a:pPr eaLnBrk="1" hangingPunct="1"/>
            <a:r>
              <a:rPr lang="en-US" sz="6000" dirty="0" smtClean="0"/>
              <a:t>Let’s first do a friends’ checkup !</a:t>
            </a:r>
          </a:p>
        </p:txBody>
      </p:sp>
      <p:pic>
        <p:nvPicPr>
          <p:cNvPr id="17411" name="Picture 7" descr="42-1639832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1"/>
          <a:stretch>
            <a:fillRect/>
          </a:stretch>
        </p:blipFill>
        <p:spPr bwMode="auto">
          <a:xfrm>
            <a:off x="381000" y="363650"/>
            <a:ext cx="4343400" cy="6128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fault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efault Design">
      <a:majorFont>
        <a:latin typeface="Comic Sans MS"/>
        <a:ea typeface=""/>
        <a:cs typeface="Arial"/>
      </a:majorFont>
      <a:minorFont>
        <a:latin typeface="Boopee"/>
        <a:ea typeface=""/>
        <a:cs typeface="Arial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efault Design">
      <a:majorFont>
        <a:latin typeface="Comic Sans MS"/>
        <a:ea typeface=""/>
        <a:cs typeface="Arial"/>
      </a:majorFont>
      <a:minorFont>
        <a:latin typeface="Boopee"/>
        <a:ea typeface=""/>
        <a:cs typeface="Arial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Default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efault Design">
      <a:majorFont>
        <a:latin typeface="Comic Sans MS"/>
        <a:ea typeface=""/>
        <a:cs typeface="Arial"/>
      </a:majorFont>
      <a:minorFont>
        <a:latin typeface="Boopee"/>
        <a:ea typeface=""/>
        <a:cs typeface="Arial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Default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efault Design">
      <a:majorFont>
        <a:latin typeface="Comic Sans MS"/>
        <a:ea typeface=""/>
        <a:cs typeface="Arial"/>
      </a:majorFont>
      <a:minorFont>
        <a:latin typeface="Boopee"/>
        <a:ea typeface=""/>
        <a:cs typeface="Arial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Default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efault Design">
      <a:majorFont>
        <a:latin typeface="Comic Sans MS"/>
        <a:ea typeface=""/>
        <a:cs typeface="Arial"/>
      </a:majorFont>
      <a:minorFont>
        <a:latin typeface="Boopee"/>
        <a:ea typeface=""/>
        <a:cs typeface="Arial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Default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efault Design">
      <a:majorFont>
        <a:latin typeface="Comic Sans MS"/>
        <a:ea typeface=""/>
        <a:cs typeface="Arial"/>
      </a:majorFont>
      <a:minorFont>
        <a:latin typeface="Boopee"/>
        <a:ea typeface=""/>
        <a:cs typeface="Arial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Default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efault Design">
      <a:majorFont>
        <a:latin typeface="Comic Sans MS"/>
        <a:ea typeface=""/>
        <a:cs typeface="Arial"/>
      </a:majorFont>
      <a:minorFont>
        <a:latin typeface="Boopee"/>
        <a:ea typeface=""/>
        <a:cs typeface="Arial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Default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efault Design">
      <a:majorFont>
        <a:latin typeface="Comic Sans MS"/>
        <a:ea typeface=""/>
        <a:cs typeface="Arial"/>
      </a:majorFont>
      <a:minorFont>
        <a:latin typeface="Boopee"/>
        <a:ea typeface=""/>
        <a:cs typeface="Arial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4195</TotalTime>
  <Words>2055</Words>
  <Application>Microsoft Office PowerPoint</Application>
  <PresentationFormat>On-screen Show (4:3)</PresentationFormat>
  <Paragraphs>323</Paragraphs>
  <Slides>57</Slides>
  <Notes>57</Notes>
  <HiddenSlides>0</HiddenSlides>
  <MMClips>0</MMClips>
  <ScaleCrop>false</ScaleCrop>
  <HeadingPairs>
    <vt:vector size="4" baseType="variant">
      <vt:variant>
        <vt:lpstr>Theme</vt:lpstr>
      </vt:variant>
      <vt:variant>
        <vt:i4>8</vt:i4>
      </vt:variant>
      <vt:variant>
        <vt:lpstr>Slide Titles</vt:lpstr>
      </vt:variant>
      <vt:variant>
        <vt:i4>57</vt:i4>
      </vt:variant>
    </vt:vector>
  </HeadingPairs>
  <TitlesOfParts>
    <vt:vector size="65" baseType="lpstr">
      <vt:lpstr>Default Design</vt:lpstr>
      <vt:lpstr>2_Default Design</vt:lpstr>
      <vt:lpstr>1_Default Design</vt:lpstr>
      <vt:lpstr>3_Default Design</vt:lpstr>
      <vt:lpstr>4_Default Design</vt:lpstr>
      <vt:lpstr>5_Default Design</vt:lpstr>
      <vt:lpstr>6_Default Design</vt:lpstr>
      <vt:lpstr>7_Default Design</vt:lpstr>
      <vt:lpstr>Part-1</vt:lpstr>
      <vt:lpstr>Interpretation of Hadith</vt:lpstr>
      <vt:lpstr>Our discussion </vt:lpstr>
      <vt:lpstr>Friends are Allah (swt)’s way of taking  care of us</vt:lpstr>
      <vt:lpstr>But they can also upset us! </vt:lpstr>
      <vt:lpstr>PowerPoint Presentation</vt:lpstr>
      <vt:lpstr>PowerPoint Presentation</vt:lpstr>
      <vt:lpstr>It’s a series of decisions</vt:lpstr>
      <vt:lpstr>Let’s first do a friends’ checkup !</vt:lpstr>
      <vt:lpstr>Surviving everyday ups and downs of friendships</vt:lpstr>
      <vt:lpstr> TRUE COLORS</vt:lpstr>
      <vt:lpstr>They dump you</vt:lpstr>
      <vt:lpstr>Not all friends are forever!  </vt:lpstr>
      <vt:lpstr>Don’t cling to them</vt:lpstr>
      <vt:lpstr>Don’t center your  life  around them</vt:lpstr>
      <vt:lpstr>Cling to your principles </vt:lpstr>
      <vt:lpstr>Unlike friends, principles never:  </vt:lpstr>
      <vt:lpstr>Reason? </vt:lpstr>
      <vt:lpstr>PowerPoint Presentation</vt:lpstr>
      <vt:lpstr>What comes to your mind when you hear the word popular?</vt:lpstr>
      <vt:lpstr>Stuck-up snotty bratty people  arrogant people good looking kids they say the right things they wear the right clothes they think everyone adores them        </vt:lpstr>
      <vt:lpstr>People who are well liked, respected, decent, friendly, not stuck-up, hard working and nice to everyone </vt:lpstr>
      <vt:lpstr>Popularity is not  a bad thing </vt:lpstr>
      <vt:lpstr>Some people just become popular – for no “particular” reason</vt:lpstr>
      <vt:lpstr>Stop trying to be popular </vt:lpstr>
      <vt:lpstr>PowerPoint Presentation</vt:lpstr>
      <vt:lpstr>PowerPoint Presentation</vt:lpstr>
      <vt:lpstr>Queen Bees</vt:lpstr>
      <vt:lpstr>Wannabes</vt:lpstr>
      <vt:lpstr>Don’t Wannabes</vt:lpstr>
      <vt:lpstr>They don’t long to be invited to parties</vt:lpstr>
      <vt:lpstr>Queen Bees &amp; Wannabes have to…</vt:lpstr>
      <vt:lpstr>Don’t wannabes ….. </vt:lpstr>
      <vt:lpstr>We are scared to hear…</vt:lpstr>
      <vt:lpstr>What to do if you and your friend change &amp; pursue different interests</vt:lpstr>
      <vt:lpstr>When you feel you need to make changes in life….</vt:lpstr>
      <vt:lpstr>Remember! you and your friends will eventually  drift apart in different directions. </vt:lpstr>
      <vt:lpstr>Interpretation of Hadith </vt:lpstr>
      <vt:lpstr>Forgiving quirks and faults of your friends</vt:lpstr>
      <vt:lpstr> They talk behind your back</vt:lpstr>
      <vt:lpstr>Or they get jealous!</vt:lpstr>
      <vt:lpstr>There is a time you need to draw a line  </vt:lpstr>
      <vt:lpstr>PowerPoint Presentation</vt:lpstr>
      <vt:lpstr>Girls bully in more subtle ways …</vt:lpstr>
      <vt:lpstr>What if you are being gossiped about?</vt:lpstr>
      <vt:lpstr>Yes it takes guts</vt:lpstr>
      <vt:lpstr>2.Just live with it!</vt:lpstr>
      <vt:lpstr>PowerPoint Presentation</vt:lpstr>
      <vt:lpstr>Interpretation of Hadith</vt:lpstr>
      <vt:lpstr>Competition among friends</vt:lpstr>
      <vt:lpstr>It is natural to compare stuff with friends</vt:lpstr>
      <vt:lpstr>Competing with friends is dangerous</vt:lpstr>
      <vt:lpstr>Cure</vt:lpstr>
      <vt:lpstr>Think win-win doesn’t mean that you let your friends walk all over you</vt:lpstr>
      <vt:lpstr>I am peacemaker with my friends and family I always thought it was the easiest way out I find myself not saying anything because I don’t want to hurt any ones feelings. I never want to start an argument and find myself tearing myself down. I am a doormat. Everyone takes advantage of me. Everyone might be happy, but if I am not happy myself, I will soon just burst. </vt:lpstr>
      <vt:lpstr>Friends are the chicken bits in the salad bowl.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Friends</dc:title>
  <dc:creator>sara</dc:creator>
  <cp:lastModifiedBy>Kulsoom Omar</cp:lastModifiedBy>
  <cp:revision>309</cp:revision>
  <dcterms:created xsi:type="dcterms:W3CDTF">2008-07-19T12:15:12Z</dcterms:created>
  <dcterms:modified xsi:type="dcterms:W3CDTF">2013-03-11T16:48:06Z</dcterms:modified>
</cp:coreProperties>
</file>